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A0F28D8F-C72D-4CEF-8DC0-2A9F1D854B4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C62D155A-391D-49F2-8C7E-734BC94434B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8D8F-C72D-4CEF-8DC0-2A9F1D854B4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2D155A-391D-49F2-8C7E-734BC94434B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8D8F-C72D-4CEF-8DC0-2A9F1D854B4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2D155A-391D-49F2-8C7E-734BC94434B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8D8F-C72D-4CEF-8DC0-2A9F1D854B4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2D155A-391D-49F2-8C7E-734BC94434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A0F28D8F-C72D-4CEF-8DC0-2A9F1D854B4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C62D155A-391D-49F2-8C7E-734BC94434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8D8F-C72D-4CEF-8DC0-2A9F1D854B4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2D155A-391D-49F2-8C7E-734BC94434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8D8F-C72D-4CEF-8DC0-2A9F1D854B4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2D155A-391D-49F2-8C7E-734BC94434B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8D8F-C72D-4CEF-8DC0-2A9F1D854B4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2D155A-391D-49F2-8C7E-734BC94434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8D8F-C72D-4CEF-8DC0-2A9F1D854B4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2D155A-391D-49F2-8C7E-734BC94434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8D8F-C72D-4CEF-8DC0-2A9F1D854B4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2D155A-391D-49F2-8C7E-734BC94434B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8D8F-C72D-4CEF-8DC0-2A9F1D854B4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2D155A-391D-49F2-8C7E-734BC94434B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62D155A-391D-49F2-8C7E-734BC94434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0F28D8F-C72D-4CEF-8DC0-2A9F1D854B4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Edward Lu</a:t>
            </a:r>
          </a:p>
          <a:p>
            <a:r>
              <a:rPr lang="en-US" dirty="0" smtClean="0"/>
              <a:t>INFO 290 </a:t>
            </a:r>
            <a:r>
              <a:rPr lang="en-US" dirty="0" err="1" smtClean="0"/>
              <a:t>Sp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Stars from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72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1697" y="304800"/>
            <a:ext cx="3657600" cy="57149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304800"/>
            <a:ext cx="2819400" cy="533400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1026" name="Picture 2" descr="D:\Documents\Classes\INFO 290\info290finalproj\docs\figures\Review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66" y="762000"/>
            <a:ext cx="6546273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cuments\Classes\INFO 290\info290finalproj\docs\figures\ExamplePredi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33" y="3568523"/>
            <a:ext cx="6940550" cy="31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1026" idx="2"/>
          </p:cNvCxnSpPr>
          <p:nvPr/>
        </p:nvCxnSpPr>
        <p:spPr>
          <a:xfrm flipH="1">
            <a:off x="4435602" y="2819400"/>
            <a:ext cx="1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513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0" y="533400"/>
            <a:ext cx="3657600" cy="5714999"/>
          </a:xfrm>
        </p:spPr>
        <p:txBody>
          <a:bodyPr/>
          <a:lstStyle/>
          <a:p>
            <a:r>
              <a:rPr lang="en-US" dirty="0" smtClean="0"/>
              <a:t>Pretty cool</a:t>
            </a:r>
          </a:p>
          <a:p>
            <a:r>
              <a:rPr lang="en-US" dirty="0" smtClean="0"/>
              <a:t>Objective measure of satisfaction</a:t>
            </a:r>
          </a:p>
          <a:p>
            <a:r>
              <a:rPr lang="en-US" dirty="0" smtClean="0"/>
              <a:t>Easy application to existing reviews without ratings</a:t>
            </a:r>
          </a:p>
          <a:p>
            <a:r>
              <a:rPr lang="en-US" dirty="0" smtClean="0"/>
              <a:t>NLP</a:t>
            </a:r>
          </a:p>
          <a:p>
            <a:r>
              <a:rPr lang="en-US" dirty="0" smtClean="0"/>
              <a:t>Sarcasm detector?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2819400" cy="5715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6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4800" y="457200"/>
            <a:ext cx="3657600" cy="5714999"/>
          </a:xfrm>
        </p:spPr>
        <p:txBody>
          <a:bodyPr/>
          <a:lstStyle/>
          <a:p>
            <a:r>
              <a:rPr lang="en-US" dirty="0" smtClean="0"/>
              <a:t>Yelp Academic Dataset</a:t>
            </a:r>
          </a:p>
          <a:p>
            <a:r>
              <a:rPr lang="en-US" dirty="0" smtClean="0"/>
              <a:t>N-gram hashes</a:t>
            </a:r>
          </a:p>
          <a:p>
            <a:r>
              <a:rPr lang="en-US" dirty="0" smtClean="0"/>
              <a:t>SVM</a:t>
            </a:r>
          </a:p>
          <a:p>
            <a:r>
              <a:rPr lang="en-US" dirty="0" smtClean="0"/>
              <a:t>Decision Tree/Forest</a:t>
            </a:r>
          </a:p>
          <a:p>
            <a:r>
              <a:rPr lang="en-US" dirty="0" smtClean="0"/>
              <a:t>χ</a:t>
            </a:r>
            <a:r>
              <a:rPr lang="en-US" baseline="30000" dirty="0" smtClean="0"/>
              <a:t>2 </a:t>
            </a:r>
            <a:r>
              <a:rPr lang="en-US" dirty="0" smtClean="0"/>
              <a:t>feature selection</a:t>
            </a:r>
          </a:p>
          <a:p>
            <a:r>
              <a:rPr lang="en-US" dirty="0" smtClean="0"/>
              <a:t>Memory errors</a:t>
            </a:r>
          </a:p>
          <a:p>
            <a:r>
              <a:rPr lang="en-US" dirty="0" smtClean="0"/>
              <a:t>Naïve Bayes with unigram feature vectors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2819400" cy="5715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ocuments\Classes\INFO 290\info290finalproj\docs\figures\predi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22" y="838200"/>
            <a:ext cx="8077200" cy="513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44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132</TotalTime>
  <Words>51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Composite</vt:lpstr>
      <vt:lpstr>Predicting Stars from Reviews</vt:lpstr>
      <vt:lpstr>The Problem</vt:lpstr>
      <vt:lpstr>Motivation</vt:lpstr>
      <vt:lpstr>Solution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Stars from Reviews</dc:title>
  <dc:creator>Reagix</dc:creator>
  <cp:lastModifiedBy>Reagix</cp:lastModifiedBy>
  <cp:revision>6</cp:revision>
  <dcterms:created xsi:type="dcterms:W3CDTF">2013-05-09T22:36:23Z</dcterms:created>
  <dcterms:modified xsi:type="dcterms:W3CDTF">2013-05-10T00:48:56Z</dcterms:modified>
</cp:coreProperties>
</file>