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5A042-AA0D-5E4C-98C0-015997262FB5}" v="109" dt="2020-02-25T02:24:05.413"/>
    <p1510:client id="{79D30DC5-201E-42E9-B3AC-4213462854C1}" v="332" dt="2020-02-25T21:29:28.154"/>
    <p1510:client id="{826552DC-0FD7-1ED5-B3C5-0AB638840A37}" v="7" dt="2020-02-25T20:52:29.008"/>
    <p1510:client id="{B17D4DD5-3077-B391-9D3E-B736EE1A862B}" v="202" dt="2020-02-25T20:38:03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4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5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060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6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1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5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9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9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976F2B-5224-4668-B2FD-3759FAE2E6C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15E2A5-4782-4855-8A10-6EE64BE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8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6FB3-1F31-4C61-B673-4E461740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682" y="1329266"/>
            <a:ext cx="2296635" cy="1049867"/>
          </a:xfrm>
        </p:spPr>
        <p:txBody>
          <a:bodyPr>
            <a:normAutofit/>
          </a:bodyPr>
          <a:lstStyle/>
          <a:p>
            <a:r>
              <a:rPr lang="en-US"/>
              <a:t>KEP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E125B-C737-4832-9E68-FB7B4BDC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8107" y="3493559"/>
            <a:ext cx="3755784" cy="104986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Khanh Phan</a:t>
            </a:r>
          </a:p>
          <a:p>
            <a:r>
              <a:rPr lang="en-US"/>
              <a:t>Edward Lam</a:t>
            </a:r>
          </a:p>
          <a:p>
            <a:r>
              <a:rPr lang="en-US"/>
              <a:t>Peter </a:t>
            </a:r>
            <a:r>
              <a:rPr lang="en-US" err="1"/>
              <a:t>Weisdepp</a:t>
            </a:r>
            <a:endParaRPr lang="en-US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CEB2-FF8E-A447-A1D4-9A2A4434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58" y="378894"/>
            <a:ext cx="3601055" cy="974661"/>
          </a:xfrm>
        </p:spPr>
        <p:txBody>
          <a:bodyPr/>
          <a:lstStyle/>
          <a:p>
            <a:r>
              <a:rPr lang="en-US"/>
              <a:t>The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D166-5762-BE46-80ED-C27B7B1A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95" y="1353555"/>
            <a:ext cx="6972905" cy="4058751"/>
          </a:xfrm>
        </p:spPr>
        <p:txBody>
          <a:bodyPr/>
          <a:lstStyle/>
          <a:p>
            <a:r>
              <a:rPr lang="en-US"/>
              <a:t>Characters consist of CPSC 5250 students</a:t>
            </a:r>
          </a:p>
          <a:p>
            <a:r>
              <a:rPr lang="en-US"/>
              <a:t>Monsters represent assignments and personal issues that get in the way of studying</a:t>
            </a:r>
          </a:p>
          <a:p>
            <a:pPr lvl="1"/>
            <a:r>
              <a:rPr lang="en-US"/>
              <a:t>Disease</a:t>
            </a:r>
          </a:p>
          <a:p>
            <a:pPr lvl="1"/>
            <a:r>
              <a:rPr lang="en-US" err="1"/>
              <a:t>Github</a:t>
            </a:r>
            <a:r>
              <a:rPr lang="en-US"/>
              <a:t> outages</a:t>
            </a:r>
          </a:p>
          <a:p>
            <a:pPr lvl="1"/>
            <a:r>
              <a:rPr lang="en-US"/>
              <a:t>Hard drive crash</a:t>
            </a:r>
          </a:p>
          <a:p>
            <a:r>
              <a:rPr lang="en-US"/>
              <a:t>Mike is the end of round boss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95719-5AEA-4535-8998-4FB4CC94A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098" y="0"/>
            <a:ext cx="4830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8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89EC-6DB5-4264-99C2-9237B356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(Edward?)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D585-3F46-4256-8AE8-BA80278F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Include: Area, Team owner, Class design, Screen shots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C4A1D7-A011-478C-A9D2-FD6C9A43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4" y="2693677"/>
            <a:ext cx="2271486" cy="3096245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17DA7D-97AF-4E72-866F-650FB36E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79" y="2685143"/>
            <a:ext cx="2191558" cy="3323772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BEFDCA-ED6F-4610-92D8-82F3B3CD1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217" y="2692400"/>
            <a:ext cx="2281794" cy="4114800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FC7715-D5E7-4B26-A62A-104A953B4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829" y="2685571"/>
            <a:ext cx="2271486" cy="3235831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749995-D748-459D-8BE4-5C7252217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1365" y="2685143"/>
            <a:ext cx="234744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89EC-6DB5-4264-99C2-9237B356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Monster (Edward?)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D585-3F46-4256-8AE8-BA80278F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Include: Area, Team owner, Class design, Screen shots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2AB672-BFA7-402E-B2DA-85FB0B6B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" y="2353516"/>
            <a:ext cx="2177144" cy="309440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F2CCA3-4EF7-4EDE-A8A2-5597F8C64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81" y="2351314"/>
            <a:ext cx="2309610" cy="3693886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DD69B8-76CC-4AE5-92DA-7A496B20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71" y="2353345"/>
            <a:ext cx="2286001" cy="2978625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B407D6-C4C8-40E4-B239-5A70BB412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879" y="2351314"/>
            <a:ext cx="2305501" cy="3846286"/>
          </a:xfrm>
          <a:prstGeom prst="rect">
            <a:avLst/>
          </a:prstGeom>
        </p:spPr>
      </p:pic>
      <p:pic>
        <p:nvPicPr>
          <p:cNvPr id="12" name="Picture 1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C3D6158B-8E1E-42A6-B33C-1642CE47A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2343" y="2371189"/>
            <a:ext cx="2561772" cy="36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89EC-6DB5-4264-99C2-9237B356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Item(Khanh?)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D585-3F46-4256-8AE8-BA80278F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Include: Area, Team owner, Class design, Screen shots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9299CF-F90C-49A4-B22C-5589851E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" y="2503714"/>
            <a:ext cx="2413363" cy="373742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63DD5B-4D31-4EE4-9D18-598D65A8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241" y="2489200"/>
            <a:ext cx="2263234" cy="3737428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83CDE9-3E30-47B5-B333-44A40B5EE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387" y="2496457"/>
            <a:ext cx="2264884" cy="3621314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01F042-804F-4E07-A29D-7D1BD1889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778" y="2503714"/>
            <a:ext cx="2266043" cy="3614057"/>
          </a:xfrm>
          <a:prstGeom prst="rect">
            <a:avLst/>
          </a:prstGeom>
        </p:spPr>
      </p:pic>
      <p:pic>
        <p:nvPicPr>
          <p:cNvPr id="22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2A954C-0272-40A0-A34F-C451CEE10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688" y="2490107"/>
            <a:ext cx="2279196" cy="36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9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89EC-6DB5-4264-99C2-9237B356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Battle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D585-3F46-4256-8AE8-BA80278F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Include: Area, Team owner, Class design, Screen 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A0E36-F64B-401A-BE88-5B2D2FE2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8" y="3135086"/>
            <a:ext cx="1778646" cy="3631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B9D86F-A8DD-4919-8DAC-29980273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477" y="2459971"/>
            <a:ext cx="2129209" cy="4306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4421A-F3B0-4B89-BB3D-2E8B566AD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189" y="3135086"/>
            <a:ext cx="1784711" cy="3639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C67CF-4448-43F7-AD58-48617C272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762" y="2459971"/>
            <a:ext cx="2085471" cy="4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89EC-6DB5-4264-99C2-9237B356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D585-3F46-4256-8AE8-BA80278F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296940"/>
          </a:xfrm>
        </p:spPr>
        <p:txBody>
          <a:bodyPr/>
          <a:lstStyle/>
          <a:p>
            <a:r>
              <a:rPr lang="en-US" dirty="0"/>
              <a:t>What would we do differently next time: </a:t>
            </a:r>
          </a:p>
          <a:p>
            <a:pPr lvl="1"/>
            <a:r>
              <a:rPr lang="en-US" b="1" dirty="0"/>
              <a:t>Don’t bother with VS for Mac. Setup a virtual machine with Windows and save ourselves a headache. </a:t>
            </a:r>
          </a:p>
          <a:p>
            <a:r>
              <a:rPr lang="en-US" dirty="0"/>
              <a:t>What is the thing you want to teach to others:</a:t>
            </a:r>
          </a:p>
          <a:p>
            <a:pPr lvl="1"/>
            <a:r>
              <a:rPr lang="en-US" dirty="0"/>
              <a:t>Xamarin Hot Reload is a great tool, but it doesn’t work unless you open the </a:t>
            </a:r>
            <a:r>
              <a:rPr lang="en-US" dirty="0" err="1"/>
              <a:t>Android.csproj</a:t>
            </a:r>
            <a:r>
              <a:rPr lang="en-US" dirty="0"/>
              <a:t> file specifically: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F2415-9557-44F0-9862-01F378E6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63" y="4029390"/>
            <a:ext cx="4963218" cy="180047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DE97A9-AAA8-4C80-A9D4-3ADCCEBC9AD6}"/>
              </a:ext>
            </a:extLst>
          </p:cNvPr>
          <p:cNvSpPr/>
          <p:nvPr/>
        </p:nvSpPr>
        <p:spPr>
          <a:xfrm>
            <a:off x="1547043" y="4257924"/>
            <a:ext cx="4780538" cy="8065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04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7D646CB99954DA23535DED27A1E28" ma:contentTypeVersion="8" ma:contentTypeDescription="Create a new document." ma:contentTypeScope="" ma:versionID="8a1e8992982f45d6060be309836cfeec">
  <xsd:schema xmlns:xsd="http://www.w3.org/2001/XMLSchema" xmlns:xs="http://www.w3.org/2001/XMLSchema" xmlns:p="http://schemas.microsoft.com/office/2006/metadata/properties" xmlns:ns3="45321e4e-f541-4d34-9371-01566080b526" xmlns:ns4="7ee03877-51e9-4c6e-8e30-a117d0649500" targetNamespace="http://schemas.microsoft.com/office/2006/metadata/properties" ma:root="true" ma:fieldsID="d7c147f9e77a377c3f213f4ebf8df4bd" ns3:_="" ns4:_="">
    <xsd:import namespace="45321e4e-f541-4d34-9371-01566080b526"/>
    <xsd:import namespace="7ee03877-51e9-4c6e-8e30-a117d06495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21e4e-f541-4d34-9371-01566080b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03877-51e9-4c6e-8e30-a117d064950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C8CDA0-424E-4889-93A2-6579946869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A6376-E53F-4C1E-815F-44635C3A0BE4}">
  <ds:schemaRefs>
    <ds:schemaRef ds:uri="45321e4e-f541-4d34-9371-01566080b526"/>
    <ds:schemaRef ds:uri="7ee03877-51e9-4c6e-8e30-a117d06495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0297470-24B6-4681-9864-0954988C395C}">
  <ds:schemaRefs>
    <ds:schemaRef ds:uri="http://schemas.microsoft.com/office/2006/documentManagement/types"/>
    <ds:schemaRef ds:uri="45321e4e-f541-4d34-9371-01566080b526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7ee03877-51e9-4c6e-8e30-a117d0649500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165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KEP</vt:lpstr>
      <vt:lpstr>The situation</vt:lpstr>
      <vt:lpstr>Character (Edward?)</vt:lpstr>
      <vt:lpstr>Monster (Edward?)</vt:lpstr>
      <vt:lpstr>Item(Khanh?)</vt:lpstr>
      <vt:lpstr>Battle UX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</dc:title>
  <dc:creator>Peter Weisdepp</dc:creator>
  <cp:lastModifiedBy>Peter Weisdepp</cp:lastModifiedBy>
  <cp:revision>1</cp:revision>
  <dcterms:created xsi:type="dcterms:W3CDTF">2020-02-20T20:09:21Z</dcterms:created>
  <dcterms:modified xsi:type="dcterms:W3CDTF">2020-02-25T23:15:31Z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0x0101001707D646CB99954DA23535DED27A1E28</vt:lpwstr>
  </property>
</Properties>
</file>