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소개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호텔 리뷰 데이터를 분석하여 리뷰어 점수를 예측합니다.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부정 리뷰 토픽 4</a:t>
            </a:r>
          </a:p>
        </p:txBody>
      </p:sp>
      <p:pic>
        <p:nvPicPr>
          <p:cNvPr id="3" name="Picture 2" descr="negative_topic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부정 리뷰 토픽 5</a:t>
            </a:r>
          </a:p>
        </p:txBody>
      </p:sp>
      <p:pic>
        <p:nvPicPr>
          <p:cNvPr id="3" name="Picture 2" descr="negative_topic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긍정 리뷰 토픽 0</a:t>
            </a:r>
          </a:p>
        </p:txBody>
      </p:sp>
      <p:pic>
        <p:nvPicPr>
          <p:cNvPr id="3" name="Picture 2" descr="positive_topic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긍정 리뷰 토픽 1</a:t>
            </a:r>
          </a:p>
        </p:txBody>
      </p:sp>
      <p:pic>
        <p:nvPicPr>
          <p:cNvPr id="3" name="Picture 2" descr="positive_topic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긍정 리뷰 토픽 2</a:t>
            </a:r>
          </a:p>
        </p:txBody>
      </p:sp>
      <p:pic>
        <p:nvPicPr>
          <p:cNvPr id="3" name="Picture 2" descr="positive_topic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긍정 리뷰 토픽 3</a:t>
            </a:r>
          </a:p>
        </p:txBody>
      </p:sp>
      <p:pic>
        <p:nvPicPr>
          <p:cNvPr id="3" name="Picture 2" descr="positive_topic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긍정 리뷰 토픽 4</a:t>
            </a:r>
          </a:p>
        </p:txBody>
      </p:sp>
      <p:pic>
        <p:nvPicPr>
          <p:cNvPr id="3" name="Picture 2" descr="positive_topic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긍정 리뷰 토픽 5</a:t>
            </a:r>
          </a:p>
        </p:txBody>
      </p:sp>
      <p:pic>
        <p:nvPicPr>
          <p:cNvPr id="3" name="Picture 2" descr="positive_topic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모델링 결과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LightGBM MSE: 1.1654</a:t>
            </a:r>
          </a:p>
          <a:p>
            <a:r>
              <a:t>Ridge 회귀 MSE: 1.2167</a:t>
            </a:r>
          </a:p>
          <a:p>
            <a:r>
              <a:t>로지스틱 회귀 정확도: 0.9087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R² 점수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LightGBM R²: 0.4935</a:t>
            </a:r>
          </a:p>
          <a:p>
            <a:r>
              <a:t>Ridge 회귀 R²: 0.4712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목적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데이터 탐색</a:t>
            </a:r>
          </a:p>
          <a:p>
            <a:r>
              <a:t>2. 텍스트 전처리 및 토픽 모델링</a:t>
            </a:r>
          </a:p>
          <a:p>
            <a:r>
              <a:t>3. 모델 성능 비교 및 점수 예측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MSE 비교</a:t>
            </a:r>
          </a:p>
        </p:txBody>
      </p:sp>
      <p:pic>
        <p:nvPicPr>
          <p:cNvPr id="3" name="Picture 2" descr="mse_compari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결론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LightGBM이 가장 낮은 MSE로 성능이 우수함</a:t>
            </a:r>
          </a:p>
          <a:p>
            <a:r>
              <a:t>2. Ridge 회귀는 간단한 대안으로 사용 가능</a:t>
            </a:r>
          </a:p>
          <a:p>
            <a:r>
              <a:t>3. 로지스틱 회귀는 긍정/부정 분류에 적합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추천 사항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LightGBM을 점수 예측에 사용</a:t>
            </a:r>
          </a:p>
          <a:p>
            <a:r>
              <a:t>2. 추가 피처를 활용해 모델 최적화</a:t>
            </a:r>
          </a:p>
          <a:p>
            <a:r>
              <a:t>3. 데이터 확장을 통해 일반화 성능 향상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데이터셋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미국 리뷰어 데이터를 사용</a:t>
            </a:r>
          </a:p>
          <a:p>
            <a:r>
              <a:t>총 데이터 개수: 35437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리뷰 점수 분포</a:t>
            </a:r>
          </a:p>
        </p:txBody>
      </p:sp>
      <p:pic>
        <p:nvPicPr>
          <p:cNvPr id="3" name="Picture 2" descr="score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텍스트 전처리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전처리 단계:</a:t>
            </a:r>
          </a:p>
          <a:p>
            <a:r>
              <a:t>1. 소문자 변환</a:t>
            </a:r>
          </a:p>
          <a:p>
            <a:r>
              <a:t>2. 불용어 제거</a:t>
            </a:r>
          </a:p>
          <a:p>
            <a:r>
              <a:t>3. 표제어 추출</a:t>
            </a:r>
          </a:p>
          <a:p>
            <a:r>
              <a:t>4. 품사 필터링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부정 리뷰 토픽 0</a:t>
            </a:r>
          </a:p>
        </p:txBody>
      </p:sp>
      <p:pic>
        <p:nvPicPr>
          <p:cNvPr id="3" name="Picture 2" descr="negative_topic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부정 리뷰 토픽 1</a:t>
            </a:r>
          </a:p>
        </p:txBody>
      </p:sp>
      <p:pic>
        <p:nvPicPr>
          <p:cNvPr id="3" name="Picture 2" descr="negative_topic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부정 리뷰 토픽 2</a:t>
            </a:r>
          </a:p>
        </p:txBody>
      </p:sp>
      <p:pic>
        <p:nvPicPr>
          <p:cNvPr id="3" name="Picture 2" descr="negative_topic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부정 리뷰 토픽 3</a:t>
            </a:r>
          </a:p>
        </p:txBody>
      </p:sp>
      <p:pic>
        <p:nvPicPr>
          <p:cNvPr id="3" name="Picture 2" descr="negative_topic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