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d857f0e02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d857f0e02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d857f0e02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d857f0e02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d857f0e02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d857f0e02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d857f0e02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d857f0e02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d857f0e02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d857f0e02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www.amctheatres.com/movies/air-725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Proposal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 Mapp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Concept of the Site</a:t>
            </a:r>
            <a:endParaRPr b="1" sz="27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Char char="-"/>
            </a:pPr>
            <a:r>
              <a:rPr lang="en" sz="2600">
                <a:solidFill>
                  <a:srgbClr val="F3F3F3"/>
                </a:solidFill>
              </a:rPr>
              <a:t>Movie info site</a:t>
            </a:r>
            <a:endParaRPr sz="2600">
              <a:solidFill>
                <a:srgbClr val="F3F3F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Char char="-"/>
            </a:pPr>
            <a:r>
              <a:rPr lang="en" sz="2600">
                <a:solidFill>
                  <a:srgbClr val="F3F3F3"/>
                </a:solidFill>
              </a:rPr>
              <a:t>Upcoming movies</a:t>
            </a:r>
            <a:endParaRPr sz="2600">
              <a:solidFill>
                <a:srgbClr val="F3F3F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Char char="-"/>
            </a:pPr>
            <a:r>
              <a:rPr lang="en" sz="2600">
                <a:solidFill>
                  <a:srgbClr val="F3F3F3"/>
                </a:solidFill>
              </a:rPr>
              <a:t>Movie descriptions</a:t>
            </a:r>
            <a:endParaRPr sz="2600">
              <a:solidFill>
                <a:srgbClr val="F3F3F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Char char="-"/>
            </a:pPr>
            <a:r>
              <a:rPr lang="en" sz="2600">
                <a:solidFill>
                  <a:srgbClr val="F3F3F3"/>
                </a:solidFill>
              </a:rPr>
              <a:t>Method of keeping track of upcoming movies</a:t>
            </a:r>
            <a:endParaRPr sz="2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 Do List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73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>
                <a:solidFill>
                  <a:srgbClr val="F3F3F3"/>
                </a:solidFill>
              </a:rPr>
              <a:t>Bootstrap alerts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>
                <a:solidFill>
                  <a:srgbClr val="F3F3F3"/>
                </a:solidFill>
              </a:rPr>
              <a:t>Bootstrap carousel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>
                <a:solidFill>
                  <a:srgbClr val="F3F3F3"/>
                </a:solidFill>
              </a:rPr>
              <a:t>Bootstrap buttons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>
                <a:solidFill>
                  <a:srgbClr val="F3F3F3"/>
                </a:solidFill>
              </a:rPr>
              <a:t>Bootstrap cards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>
                <a:solidFill>
                  <a:srgbClr val="F3F3F3"/>
                </a:solidFill>
              </a:rPr>
              <a:t>CSS styles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>
                <a:solidFill>
                  <a:srgbClr val="F3F3F3"/>
                </a:solidFill>
              </a:rPr>
              <a:t>Media queries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038" y="1081200"/>
            <a:ext cx="5819927" cy="2981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/>
          <p:nvPr/>
        </p:nvCxnSpPr>
        <p:spPr>
          <a:xfrm flipH="1" rot="10800000">
            <a:off x="4388825" y="896667"/>
            <a:ext cx="424800" cy="13689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6"/>
          <p:cNvSpPr txBox="1"/>
          <p:nvPr/>
        </p:nvSpPr>
        <p:spPr>
          <a:xfrm>
            <a:off x="4572000" y="516500"/>
            <a:ext cx="183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Movie title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93150" y="320650"/>
            <a:ext cx="306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Each </a:t>
            </a: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carousel</a:t>
            </a: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for each month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907300" y="4133350"/>
            <a:ext cx="332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Movie info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 rot="10800000">
            <a:off x="4572000" y="3679892"/>
            <a:ext cx="4500" cy="5316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 flipH="1" rot="10800000">
            <a:off x="5493950" y="700950"/>
            <a:ext cx="531000" cy="9792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/>
        </p:nvSpPr>
        <p:spPr>
          <a:xfrm>
            <a:off x="5783275" y="320638"/>
            <a:ext cx="183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Movie thumbnail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1C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250" y="661250"/>
            <a:ext cx="2912150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>
            <a:endCxn id="91" idx="1"/>
          </p:cNvCxnSpPr>
          <p:nvPr/>
        </p:nvCxnSpPr>
        <p:spPr>
          <a:xfrm flipH="1" rot="10800000">
            <a:off x="3123375" y="461150"/>
            <a:ext cx="618600" cy="5421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 txBox="1"/>
          <p:nvPr/>
        </p:nvSpPr>
        <p:spPr>
          <a:xfrm>
            <a:off x="3741975" y="261050"/>
            <a:ext cx="17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Trailer thumbnail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2" name="Google Shape;92;p17"/>
          <p:cNvCxnSpPr/>
          <p:nvPr/>
        </p:nvCxnSpPr>
        <p:spPr>
          <a:xfrm flipH="1" rot="10800000">
            <a:off x="3453275" y="2631667"/>
            <a:ext cx="2069700" cy="1905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7"/>
          <p:cNvSpPr txBox="1"/>
          <p:nvPr/>
        </p:nvSpPr>
        <p:spPr>
          <a:xfrm>
            <a:off x="5522975" y="2423425"/>
            <a:ext cx="171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Movie title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Trailer description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 flipH="1" rot="10800000">
            <a:off x="4616675" y="3288200"/>
            <a:ext cx="908400" cy="3825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 flipH="1" rot="10800000">
            <a:off x="4007675" y="3865442"/>
            <a:ext cx="1435200" cy="2040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7"/>
          <p:cNvSpPr txBox="1"/>
          <p:nvPr/>
        </p:nvSpPr>
        <p:spPr>
          <a:xfrm>
            <a:off x="5453175" y="3670700"/>
            <a:ext cx="21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Button linking to trailer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Site Inspiration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417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Movie Title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Poster/Wallpaper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Description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Genre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Release Date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Director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Cast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EFEFEF"/>
                </a:solidFill>
              </a:rPr>
              <a:t>Trailer Link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20" y="1152475"/>
            <a:ext cx="385817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4974062" y="681175"/>
            <a:ext cx="385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https://www.amctheatres.com/movies/air-72500</a:t>
            </a:r>
            <a:r>
              <a:rPr lang="en" sz="1300"/>
              <a:t> 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