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92177bea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92177bea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937de1d6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937de1d6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92177bea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92177bea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92177bea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92177bea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940de649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940de649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92177bea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92177bea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92177bea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92177bea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940de649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940de649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40de649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40de649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940de649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940de649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</a:t>
            </a:r>
            <a:r>
              <a:rPr lang="en"/>
              <a:t> Design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Akemi Sai and Edward Marecos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Mini App Demo: Cookie clicker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app is a Responsive Cookie Clicker - it leverages the tools that Compose offers to make a user friendly experience accessible across screen sizes and orientations.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It adapts dynamically to different screen sizes and orientations across **phones** and **tablets** in both portrait and landscape modes. The app leverages several features to ensure responsiveness: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-BoxWithConstraints: Determines the available screen size (using `maxWidth` and `maxHeight`), allowing the layout to adjust based on the device.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-Screen Density (`dp` and `sp`): Ensures proper scaling of UI elements and text based on device resolution, using `dp` for layout sizes and `sp` for text sizes.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-Orientation Handling: Uses `LocalConfiguration` to switch between portrait and landscape layouts based on device orientation, providing different layouts for different screen orientations.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features together create a fluid experience where layouts and components adjust automatically based on the available screen size, ensuring the app looks good on all devices.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Supported Devices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832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Responsive Design and Why Use Jetpack Compose?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 design ensures that an app’s layout and UI adapt seamlessly to different screen sizes, resolutions, and orientations. Whether on a phone, tablet, or wearable device, a responsive app provides an optimal user experience by dynamically adjusting content to fit the screen.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Jetpack Compose is a modern toolkit for building Android UIs declaratively. It simplifies responsive design by offering flexible layouts and built-in tools like Modifier, BoxWithConstraints, and ConstraintLayout to easily handle various devices and orientations without complex XML management.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Modifiers for Flexible layouts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fillMaxSize()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makes a </a:t>
            </a:r>
            <a:r>
              <a:rPr lang="en"/>
              <a:t>component</a:t>
            </a:r>
            <a:r>
              <a:rPr lang="en"/>
              <a:t> fill the entire </a:t>
            </a:r>
            <a:r>
              <a:rPr lang="en"/>
              <a:t>available</a:t>
            </a:r>
            <a:r>
              <a:rPr lang="en"/>
              <a:t> spaces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wrapContentSize()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lets the component take up only as much as space as it needs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weight()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divides available space proportionally between </a:t>
            </a:r>
            <a:r>
              <a:rPr lang="en"/>
              <a:t>components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padding() and margin()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adjust the spacing around components depending on screen size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775" y="1671750"/>
            <a:ext cx="4095524" cy="22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Different Screen Sizes &amp; Resolutions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BoxWithConstraints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allows you to respond to the size of the screen or container and adjust the layout accordingly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dp and sp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dp: independent pixels for layouts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sp: scalable pixels for text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ensure consistent sizing across devices with different resolutions and density.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900" y="1229475"/>
            <a:ext cx="2786750" cy="22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6900" y="3778725"/>
            <a:ext cx="2786750" cy="99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Orientation Changes &amp; Different Devices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LocalConfiguration.current.orientation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Jetpack Compose automatically adapts the UI to orientation changes, but you can manually adjust your layout for different orientations.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LocalConfiguration.current.orientation detects current screen orientation.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49225"/>
            <a:ext cx="4267199" cy="244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Example: Air bnb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LazyGrid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4370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handle a large number of listings </a:t>
            </a:r>
            <a:r>
              <a:rPr lang="en"/>
              <a:t>efficiently, Airbnb likely uses LazyVerticalGrid, which load content dynamically as the user scrolls, optimizing both performance and memory usage.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2402" y="0"/>
            <a:ext cx="446159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and Multi-pane layouts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3900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Airbnb implements single-pane navigation on mobile devices where the app displays only one screen at the time. on larger </a:t>
            </a:r>
            <a:r>
              <a:rPr lang="en"/>
              <a:t>screen likes tablets, Airbnb uses multi-pane layouts, showing the conversations page on the left, and the messages on the right.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175" y="903325"/>
            <a:ext cx="3232826" cy="36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1750" y="1624574"/>
            <a:ext cx="1699425" cy="294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Content </a:t>
            </a:r>
            <a:r>
              <a:rPr lang="en"/>
              <a:t>Adaptation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266325"/>
            <a:ext cx="3855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Typography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Text </a:t>
            </a:r>
            <a:r>
              <a:rPr lang="en"/>
              <a:t>components</a:t>
            </a:r>
            <a:r>
              <a:rPr lang="en"/>
              <a:t> such as titles, descriptions, and prices use adaptive font sizes, managed </a:t>
            </a:r>
            <a:r>
              <a:rPr lang="en"/>
              <a:t>with</a:t>
            </a:r>
            <a:r>
              <a:rPr lang="en"/>
              <a:t> Compose’s TextStyle. Ensuring the readability on both small phone screens and large tablets, with font </a:t>
            </a:r>
            <a:r>
              <a:rPr lang="en"/>
              <a:t>scaling</a:t>
            </a:r>
            <a:r>
              <a:rPr lang="en"/>
              <a:t> applied based on sp units.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Dynamic Image Sizing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With Jetpack Compose’s Modifier and Layout, images and UI </a:t>
            </a:r>
            <a:r>
              <a:rPr lang="en"/>
              <a:t>components</a:t>
            </a:r>
            <a:r>
              <a:rPr lang="en"/>
              <a:t> in the filters page, such as buttons and selection icons, adapt responsively. This ensures that elements like icons resize </a:t>
            </a:r>
            <a:r>
              <a:rPr lang="en"/>
              <a:t>proportionally</a:t>
            </a:r>
            <a:r>
              <a:rPr lang="en"/>
              <a:t> </a:t>
            </a:r>
            <a:r>
              <a:rPr lang="en"/>
              <a:t>scores</a:t>
            </a:r>
            <a:r>
              <a:rPr lang="en"/>
              <a:t> various devices.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175" y="903325"/>
            <a:ext cx="3232826" cy="36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1750" y="1624574"/>
            <a:ext cx="1699425" cy="294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6212" y="892588"/>
            <a:ext cx="3222749" cy="368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6972" y="1624575"/>
            <a:ext cx="1744202" cy="294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