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4BF7EC-2E53-C345-8DA1-866913444272}" type="datetimeFigureOut">
              <a:rPr lang="en-US"/>
              <a:pPr>
                <a:defRPr/>
              </a:pPr>
              <a:t>10/11/2013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0671C7E-0845-9149-84CB-D078528968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917087-6306-0649-B4E1-29DDE763B567}" type="datetimeFigureOut">
              <a:rPr lang="en-US"/>
              <a:pPr>
                <a:defRPr/>
              </a:pPr>
              <a:t>10/11/2013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220455D-2B6F-E748-AF1E-DB674FE6AF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85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341313"/>
            <a:ext cx="1392238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46876"/>
            <a:ext cx="7772400" cy="1217177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1689453"/>
            <a:ext cx="7772400" cy="4796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Subtitle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3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68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92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68400"/>
            <a:ext cx="82296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Level 1</a:t>
            </a:r>
          </a:p>
          <a:p>
            <a:pPr lvl="1"/>
            <a:r>
              <a:rPr lang="en-US" noProof="0" dirty="0" smtClean="0"/>
              <a:t>Level 2</a:t>
            </a:r>
          </a:p>
          <a:p>
            <a:pPr lvl="2"/>
            <a:r>
              <a:rPr lang="en-US" noProof="0" dirty="0" smtClean="0"/>
              <a:t>Level 3</a:t>
            </a:r>
          </a:p>
          <a:p>
            <a:pPr lvl="3"/>
            <a:r>
              <a:rPr lang="en-US" noProof="0" dirty="0" smtClean="0"/>
              <a:t>Level 4</a:t>
            </a:r>
          </a:p>
          <a:p>
            <a:pPr lvl="4"/>
            <a:r>
              <a:rPr lang="en-US" noProof="0" dirty="0" smtClean="0"/>
              <a:t>Level 5</a:t>
            </a:r>
            <a:endParaRPr lang="en-US" noProof="0" dirty="0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982788"/>
            <a:ext cx="91440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dirty="0" smtClean="0">
              <a:solidFill>
                <a:srgbClr val="444446"/>
              </a:solidFill>
            </a:endParaRPr>
          </a:p>
        </p:txBody>
      </p:sp>
      <p:pic>
        <p:nvPicPr>
          <p:cNvPr id="103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427788"/>
            <a:ext cx="671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 charset="0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>
            <a:lumMod val="75000"/>
          </a:schemeClr>
        </a:buClr>
        <a:buFont typeface="Arial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2">
            <a:lumMod val="25000"/>
          </a:schemeClr>
        </a:buClr>
        <a:buFont typeface="Arial" charset="0"/>
        <a:buChar char="•"/>
        <a:defRPr sz="2000" kern="1200" baseline="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bg2">
            <a:lumMod val="50000"/>
          </a:schemeClr>
        </a:buClr>
        <a:buFont typeface="Arial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tx1">
            <a:lumMod val="60000"/>
            <a:lumOff val="40000"/>
          </a:schemeClr>
        </a:buClr>
        <a:buFont typeface="Arial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mel.apache.org/http4.html" TargetMode="External"/><Relationship Id="rId2" Type="http://schemas.openxmlformats.org/officeDocument/2006/relationships/hyperlink" Target="http://camel.apache.org/jett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mel.apache.org/content-based-router.html" TargetMode="External"/><Relationship Id="rId4" Type="http://schemas.openxmlformats.org/officeDocument/2006/relationships/hyperlink" Target="http://camel.apache.org/xmljs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584200"/>
            <a:ext cx="7772400" cy="10795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REST Development in </a:t>
            </a:r>
            <a:r>
              <a:rPr lang="en-US" dirty="0" smtClean="0">
                <a:latin typeface="Arial" charset="0"/>
              </a:rPr>
              <a:t>Talend Studio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89100"/>
            <a:ext cx="7772400" cy="47942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Arial" charset="0"/>
              </a:rPr>
              <a:t>Create a REST Proxy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147" name="Date Placeholder 3"/>
          <p:cNvSpPr txBox="1">
            <a:spLocks/>
          </p:cNvSpPr>
          <p:nvPr/>
        </p:nvSpPr>
        <p:spPr bwMode="auto">
          <a:xfrm>
            <a:off x="685800" y="2514600"/>
            <a:ext cx="27162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Edward Ost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89F28E16-C36B-E24C-82D3-34929B6D05A6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10/11/2013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372099" y="1981198"/>
            <a:ext cx="3533776" cy="15620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ARIN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875" y="1971674"/>
            <a:ext cx="3533776" cy="15620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Camel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Proxy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2409824"/>
            <a:ext cx="2038350" cy="9144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tx1">
                  <a:lumMod val="60000"/>
                  <a:lumOff val="40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 flipV="1">
            <a:off x="2924175" y="1781174"/>
            <a:ext cx="0" cy="62865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29400" y="2409824"/>
            <a:ext cx="2038350" cy="914400"/>
          </a:xfrm>
          <a:prstGeom prst="roundRect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tx1">
                  <a:lumMod val="60000"/>
                  <a:lumOff val="40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</a:t>
            </a:r>
            <a:endParaRPr lang="en-US" dirty="0"/>
          </a:p>
        </p:txBody>
      </p:sp>
      <p:cxnSp>
        <p:nvCxnSpPr>
          <p:cNvPr id="10" name="Straight Connector 9"/>
          <p:cNvCxnSpPr>
            <a:stCxn id="9" idx="0"/>
          </p:cNvCxnSpPr>
          <p:nvPr/>
        </p:nvCxnSpPr>
        <p:spPr>
          <a:xfrm flipV="1">
            <a:off x="7648575" y="1781174"/>
            <a:ext cx="0" cy="62865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075" y="1276349"/>
            <a:ext cx="2638425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http://localhost:9011/arin/96.241.55.231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0150" y="1276349"/>
            <a:ext cx="2638425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http://whois.arin.net/rest/ip/96.241.55.231</a:t>
            </a:r>
            <a:endParaRPr lang="en-US" sz="1600" dirty="0" smtClean="0">
              <a:solidFill>
                <a:schemeClr val="accent6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174206" y="3569491"/>
            <a:ext cx="633413" cy="561975"/>
          </a:xfrm>
          <a:prstGeom prst="bentConnector3">
            <a:avLst>
              <a:gd name="adj1" fmla="val 99624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1999" y="5715000"/>
            <a:ext cx="8143876" cy="4572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600" dirty="0" smtClean="0"/>
              <a:t>REST Proxy provides an opportunity for value added mediation</a:t>
            </a:r>
          </a:p>
        </p:txBody>
      </p:sp>
      <p:sp>
        <p:nvSpPr>
          <p:cNvPr id="3" name="Cloud 2"/>
          <p:cNvSpPr/>
          <p:nvPr/>
        </p:nvSpPr>
        <p:spPr>
          <a:xfrm>
            <a:off x="3640931" y="3783807"/>
            <a:ext cx="2386012" cy="142398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Internet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>
            <a:off x="6011466" y="3558775"/>
            <a:ext cx="633413" cy="602457"/>
          </a:xfrm>
          <a:prstGeom prst="bentConnector3">
            <a:avLst>
              <a:gd name="adj1" fmla="val 101128"/>
            </a:avLst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3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Camel Producers and Consumers</a:t>
            </a:r>
          </a:p>
          <a:p>
            <a:endParaRPr lang="en-US" dirty="0"/>
          </a:p>
          <a:p>
            <a:r>
              <a:rPr lang="en-US" dirty="0" smtClean="0"/>
              <a:t>Mapping http to camel headers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Support XML and JSON data formats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camel-jetty (consumer)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://camel.apache.org/jetty.html</a:t>
            </a:r>
            <a:endParaRPr lang="en-US" dirty="0" smtClean="0"/>
          </a:p>
          <a:p>
            <a:r>
              <a:rPr lang="en-US" dirty="0" smtClean="0"/>
              <a:t>camel-http4 </a:t>
            </a:r>
            <a:r>
              <a:rPr lang="en-US" dirty="0" smtClean="0"/>
              <a:t>Component (producer)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://camel.apache.org/http4.html</a:t>
            </a:r>
            <a:endParaRPr lang="en-US" dirty="0" smtClean="0"/>
          </a:p>
          <a:p>
            <a:r>
              <a:rPr lang="en-US" dirty="0" smtClean="0"/>
              <a:t>camel-</a:t>
            </a:r>
            <a:r>
              <a:rPr lang="en-US" dirty="0" err="1" smtClean="0"/>
              <a:t>xmljson</a:t>
            </a:r>
            <a:r>
              <a:rPr lang="en-US" dirty="0" smtClean="0"/>
              <a:t>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://camel.apache.org/xmljson.html</a:t>
            </a:r>
            <a:endParaRPr lang="en-US" dirty="0" smtClean="0"/>
          </a:p>
          <a:p>
            <a:r>
              <a:rPr lang="en-US" dirty="0" smtClean="0"/>
              <a:t>camel-content based router</a:t>
            </a: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://camel.apache.org/content-based-router.html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lend_4x3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talend_4x3</Template>
  <TotalTime>106</TotalTime>
  <Words>80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talend_4x3</vt:lpstr>
      <vt:lpstr>REST Development in Talend Studio</vt:lpstr>
      <vt:lpstr>REST Proxy</vt:lpstr>
      <vt:lpstr>Concepts</vt:lpstr>
      <vt:lpstr>Camel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 Development in Studio</dc:title>
  <dc:creator>Edward Ost</dc:creator>
  <cp:lastModifiedBy>Edward Ost</cp:lastModifiedBy>
  <cp:revision>10</cp:revision>
  <dcterms:created xsi:type="dcterms:W3CDTF">2013-10-11T07:30:43Z</dcterms:created>
  <dcterms:modified xsi:type="dcterms:W3CDTF">2013-10-12T04:24:54Z</dcterms:modified>
</cp:coreProperties>
</file>