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9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4BF7EC-2E53-C345-8DA1-866913444272}" type="datetimeFigureOut">
              <a:rPr lang="en-US"/>
              <a:pPr>
                <a:defRPr/>
              </a:pPr>
              <a:t>10/12/2013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71C7E-0845-9149-84CB-D078528968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917087-6306-0649-B4E1-29DDE763B567}" type="datetimeFigureOut">
              <a:rPr lang="en-US"/>
              <a:pPr>
                <a:defRPr/>
              </a:pPr>
              <a:t>10/12/2013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20455D-2B6F-E748-AF1E-DB674FE6AF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85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lend-PP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341313"/>
            <a:ext cx="13922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46876"/>
            <a:ext cx="7772400" cy="1217177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689453"/>
            <a:ext cx="7772400" cy="4796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3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6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92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68400"/>
            <a:ext cx="8229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982788"/>
            <a:ext cx="9144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dirty="0" smtClean="0">
              <a:solidFill>
                <a:srgbClr val="444446"/>
              </a:solidFill>
            </a:endParaRPr>
          </a:p>
        </p:txBody>
      </p:sp>
      <p:pic>
        <p:nvPicPr>
          <p:cNvPr id="103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427788"/>
            <a:ext cx="6715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 charset="0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</a:schemeClr>
        </a:buClr>
        <a:buFont typeface="Arial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bg2">
            <a:lumMod val="25000"/>
          </a:schemeClr>
        </a:buClr>
        <a:buFont typeface="Arial" charset="0"/>
        <a:buChar char="•"/>
        <a:defRPr sz="2000" kern="1200" baseline="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bg2">
            <a:lumMod val="50000"/>
          </a:schemeClr>
        </a:buClr>
        <a:buFont typeface="Arial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tx1">
            <a:lumMod val="60000"/>
            <a:lumOff val="40000"/>
          </a:schemeClr>
        </a:buClr>
        <a:buFont typeface="Arial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mel.apache.org/splitter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camel.apache.org/content-enrich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camel.apache.org/multica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685800" y="584200"/>
            <a:ext cx="7772400" cy="10795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Advanced Mediation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100"/>
            <a:ext cx="7772400" cy="479425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Lucida Grande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Applying Enrich</a:t>
            </a:r>
            <a:r>
              <a:rPr lang="en-US" dirty="0" smtClean="0">
                <a:ea typeface="+mn-ea"/>
                <a:cs typeface="+mn-cs"/>
              </a:rPr>
              <a:t>, Splitter, and </a:t>
            </a:r>
            <a:r>
              <a:rPr lang="en-US" dirty="0" smtClean="0">
                <a:ea typeface="+mn-ea"/>
                <a:cs typeface="+mn-cs"/>
              </a:rPr>
              <a:t>Multicast Enterprise Integration Patterns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147" name="Date Placeholder 3"/>
          <p:cNvSpPr txBox="1">
            <a:spLocks/>
          </p:cNvSpPr>
          <p:nvPr/>
        </p:nvSpPr>
        <p:spPr bwMode="auto">
          <a:xfrm>
            <a:off x="685800" y="2514600"/>
            <a:ext cx="27162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Edward Ost</a:t>
            </a:r>
            <a:endParaRPr lang="en-US" sz="1200" dirty="0">
              <a:solidFill>
                <a:srgbClr val="FFFFFF"/>
              </a:solidFill>
            </a:endParaRPr>
          </a:p>
          <a:p>
            <a:pPr eaLnBrk="1" hangingPunct="1">
              <a:spcAft>
                <a:spcPts val="600"/>
              </a:spcAft>
            </a:pPr>
            <a:fld id="{89F28E16-C36B-E24C-82D3-34929B6D05A6}" type="datetime1">
              <a:rPr lang="en-US" sz="1200">
                <a:solidFill>
                  <a:schemeClr val="accent1"/>
                </a:solidFill>
              </a:rPr>
              <a:pPr eaLnBrk="1" hangingPunct="1">
                <a:spcAft>
                  <a:spcPts val="600"/>
                </a:spcAft>
              </a:pPr>
              <a:t>10/12/2013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Endpoints</a:t>
            </a:r>
          </a:p>
          <a:p>
            <a:endParaRPr lang="en-US" dirty="0" smtClean="0"/>
          </a:p>
          <a:p>
            <a:r>
              <a:rPr lang="en-US" dirty="0" smtClean="0"/>
              <a:t>Multithreading</a:t>
            </a:r>
          </a:p>
          <a:p>
            <a:endParaRPr lang="en-US" dirty="0"/>
          </a:p>
          <a:p>
            <a:r>
              <a:rPr lang="en-US" dirty="0" smtClean="0"/>
              <a:t>Aggregation Strategy</a:t>
            </a:r>
          </a:p>
          <a:p>
            <a:endParaRPr lang="en-US" dirty="0"/>
          </a:p>
          <a:p>
            <a:r>
              <a:rPr lang="en-US" dirty="0" smtClean="0"/>
              <a:t>Header namespace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474" y="1168400"/>
            <a:ext cx="6410325" cy="4957763"/>
          </a:xfrm>
        </p:spPr>
        <p:txBody>
          <a:bodyPr/>
          <a:lstStyle/>
          <a:p>
            <a:r>
              <a:rPr lang="en-US" dirty="0"/>
              <a:t>Enrichment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camel.apache.org/content-enricher.html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Splitter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://camel.apache.org/splitter.html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Multicast</a:t>
            </a:r>
          </a:p>
          <a:p>
            <a:pPr lvl="1"/>
            <a:r>
              <a:rPr lang="en-US" dirty="0">
                <a:hlinkClick r:id="rId4"/>
              </a:rPr>
              <a:t>http://camel.apache.org/multicast.html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854325"/>
            <a:ext cx="77628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4229101"/>
            <a:ext cx="78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1" y="1269206"/>
            <a:ext cx="64293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8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end_4x3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talend_4x3</Template>
  <TotalTime>34</TotalTime>
  <Words>38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talend_4x3</vt:lpstr>
      <vt:lpstr>Advanced Mediation</vt:lpstr>
      <vt:lpstr>Camel Concepts</vt:lpstr>
      <vt:lpstr>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Mediation</dc:title>
  <dc:creator>Edward Ost</dc:creator>
  <cp:lastModifiedBy>Edward Ost</cp:lastModifiedBy>
  <cp:revision>6</cp:revision>
  <dcterms:created xsi:type="dcterms:W3CDTF">2013-10-13T02:27:54Z</dcterms:created>
  <dcterms:modified xsi:type="dcterms:W3CDTF">2013-10-13T04:07:38Z</dcterms:modified>
</cp:coreProperties>
</file>