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34" r:id="rId3"/>
    <p:sldId id="468" r:id="rId4"/>
    <p:sldId id="450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3" r:id="rId15"/>
    <p:sldId id="462" r:id="rId16"/>
    <p:sldId id="464" r:id="rId17"/>
    <p:sldId id="465" r:id="rId18"/>
    <p:sldId id="467" r:id="rId19"/>
    <p:sldId id="466" r:id="rId20"/>
    <p:sldId id="449" r:id="rId21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444" y="96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6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9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3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5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40684-9414-C9B6-538C-C05B827C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1408" r="1733" b="1408"/>
          <a:stretch/>
        </p:blipFill>
        <p:spPr>
          <a:xfrm>
            <a:off x="-1" y="0"/>
            <a:ext cx="12184063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91" y="5471810"/>
            <a:ext cx="2749319" cy="111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41B7B-D02E-E9C9-919D-B8E3238F8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EC722-747C-58CA-3C9F-07C3CDCF8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BF01BE-D7E0-CBBB-DC82-A06385D01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234D7-832D-52ED-53CC-0E08BF5399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CEA0-5610-F9F8-F157-9BFA896700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7D039-90B9-01FC-B3A8-CE806A77D1D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A819-DBFC-24F5-E926-6FF0D326A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513232-978C-71F6-0711-00560EE4FC9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DEB5E-3F96-33C1-2860-E9F7222F5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57A7-781B-D058-E414-87EE749CF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939" r="579" b="14273"/>
          <a:stretch/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F2AE2-F3C7-DE3C-68ED-A6705E32E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" y="540127"/>
            <a:ext cx="1415427" cy="1415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59383" y="2135734"/>
            <a:ext cx="161614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C6D67-9C40-DC20-8A2C-E94B59236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32"/>
            <a:ext cx="12184063" cy="6853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E0198A-B5D4-50BC-AE34-F5794D663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91" y="548680"/>
            <a:ext cx="1421660" cy="1421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19396" y="2109774"/>
            <a:ext cx="16594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F1F43-445A-8A1A-849A-FC420AAA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225F-220D-C788-9720-78C934111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ntbrite.com/e/sql-saturday-new-york-city-2023-sponsorship-tickets-519707518177" TargetMode="External"/><Relationship Id="rId5" Type="http://schemas.openxmlformats.org/officeDocument/2006/relationships/hyperlink" Target="https://sessionize.com/sql-saturday-new-york-city-2023/" TargetMode="External"/><Relationship Id="rId4" Type="http://schemas.openxmlformats.org/officeDocument/2006/relationships/hyperlink" Target="https://sqlsaturday.com/2023-05-06-sqlsaturday104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My </a:t>
            </a:r>
            <a:r>
              <a:rPr lang="en-IN" dirty="0" err="1"/>
              <a:t>Favorite</a:t>
            </a:r>
            <a:r>
              <a:rPr lang="en-IN" dirty="0"/>
              <a:t> New T-SQL in SQL Server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Improve code quality with the newest features in SQL Server!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Datto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Resumable Add/Alter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Can create or rebuild an index with: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time limit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pause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resume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Helpful for maintenance, troubleshooting, or biggie-sized rebuilds.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Pause/Resumable rebuild</a:t>
            </a:r>
          </a:p>
        </p:txBody>
      </p:sp>
    </p:spTree>
    <p:extLst>
      <p:ext uri="{BB962C8B-B14F-4D97-AF65-F5344CB8AC3E}">
        <p14:creationId xmlns:p14="http://schemas.microsoft.com/office/powerpoint/2010/main" val="2222316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GREATEST() and LEAST()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 the largest or smallest value from any number of expressions*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be columns, simple, or complex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include aggregates, when aggregating.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Will implicitly convert to data type of highest precedence.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	*</a:t>
            </a:r>
            <a:r>
              <a:rPr lang="en-US" sz="2000" i="1" dirty="0">
                <a:solidFill>
                  <a:schemeClr val="accent1"/>
                </a:solidFill>
              </a:rPr>
              <a:t>Up to 254, if you’re feeling punchy.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GREATEST() and LEAST()</a:t>
            </a:r>
          </a:p>
        </p:txBody>
      </p:sp>
    </p:spTree>
    <p:extLst>
      <p:ext uri="{BB962C8B-B14F-4D97-AF65-F5344CB8AC3E}">
        <p14:creationId xmlns:p14="http://schemas.microsoft.com/office/powerpoint/2010/main" val="334281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STRING_SPLIT() w/ 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Splits up a delimited string into its component elements.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130+ (SQL Server 2016+)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SQL Server 2022 adds a new parameter: ordinal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Ordinal provides the location in a delimited list and can be returned, filtered, aggregated, </a:t>
            </a:r>
            <a:r>
              <a:rPr lang="en-US" sz="2800" dirty="0" err="1">
                <a:solidFill>
                  <a:schemeClr val="accent1"/>
                </a:solidFill>
              </a:rPr>
              <a:t>etc</a:t>
            </a:r>
            <a:r>
              <a:rPr lang="en-US" sz="2800" dirty="0">
                <a:solidFill>
                  <a:schemeClr val="accent1"/>
                </a:solidFill>
              </a:rPr>
              <a:t>…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STRING_SPLIT() w/ Ordinal</a:t>
            </a:r>
          </a:p>
        </p:txBody>
      </p:sp>
    </p:spTree>
    <p:extLst>
      <p:ext uri="{BB962C8B-B14F-4D97-AF65-F5344CB8AC3E}">
        <p14:creationId xmlns:p14="http://schemas.microsoft.com/office/powerpoint/2010/main" val="400938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DATE_BUCKET()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a “rounded” date/time based on a given date part.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grouping dates/times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@origin parameter allows for bucket start/end to be configurable.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DATE_BUCKET()</a:t>
            </a:r>
          </a:p>
        </p:txBody>
      </p:sp>
    </p:spTree>
    <p:extLst>
      <p:ext uri="{BB962C8B-B14F-4D97-AF65-F5344CB8AC3E}">
        <p14:creationId xmlns:p14="http://schemas.microsoft.com/office/powerpoint/2010/main" val="420450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GENERATE_SERIES()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Builds a number series based on a set of parameters.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160+ (SQL Server 2022)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GENERATE_SERIES()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JSON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ISJSON()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string valid JSON?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JSON_PATH_EXISTS()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path found within a JSON string?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JSON_OBJECT()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JSON object from a set of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JSON_ARRAY()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Builds JSON array text from any number of expressions.</a:t>
            </a:r>
          </a:p>
        </p:txBody>
      </p:sp>
    </p:spTree>
    <p:extLst>
      <p:ext uri="{BB962C8B-B14F-4D97-AF65-F5344CB8AC3E}">
        <p14:creationId xmlns:p14="http://schemas.microsoft.com/office/powerpoint/2010/main" val="164739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Allows a window function OVER clause to be reusable.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Saves space and simplifies T-SQL.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Avoids typos in complex sets of window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of 160 or above.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</p:txBody>
      </p:sp>
    </p:spTree>
    <p:extLst>
      <p:ext uri="{BB962C8B-B14F-4D97-AF65-F5344CB8AC3E}">
        <p14:creationId xmlns:p14="http://schemas.microsoft.com/office/powerpoint/2010/main" val="3105679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FIRST_VALUE() and LAST_VALUE()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the first or last value for a column over an ordered window.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Order is based on ORDER BY only, not on the column values.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SQL Server 2022 adds: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IGNORE_NULLS</a:t>
            </a:r>
          </a:p>
          <a:p>
            <a:pPr lvl="1"/>
            <a:r>
              <a:rPr lang="en-US" sz="2600">
                <a:solidFill>
                  <a:schemeClr val="accent1"/>
                </a:solidFill>
              </a:rPr>
              <a:t>RESPECT_NULLS</a:t>
            </a:r>
            <a:endParaRPr lang="en-US" sz="26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6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TRIM, RTRIM, LTRIM (New 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More functionality has been added to these functions!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LEADING, TRAILING, and BOTH keywords added to TRIM.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characters argument added to all of these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syntax requires compatibility level 160 or higher.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TRIM, RTRIM, LTRIM (New Syntax)</a:t>
            </a:r>
          </a:p>
        </p:txBody>
      </p:sp>
    </p:spTree>
    <p:extLst>
      <p:ext uri="{BB962C8B-B14F-4D97-AF65-F5344CB8AC3E}">
        <p14:creationId xmlns:p14="http://schemas.microsoft.com/office/powerpoint/2010/main" val="190210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SQL Server 2022 has a multitude of useful new T-SQL syntax.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save time, space, and computing resources!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Upgrade, test, and enjoy!</a:t>
            </a:r>
          </a:p>
        </p:txBody>
      </p:sp>
    </p:spTree>
    <p:extLst>
      <p:ext uri="{BB962C8B-B14F-4D97-AF65-F5344CB8AC3E}">
        <p14:creationId xmlns:p14="http://schemas.microsoft.com/office/powerpoint/2010/main" val="3738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35" y="-16189"/>
            <a:ext cx="7465159" cy="1143000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836712"/>
            <a:ext cx="10965657" cy="4857404"/>
          </a:xfrm>
        </p:spPr>
        <p:txBody>
          <a:bodyPr>
            <a:normAutofit fontScale="92500" lnSpcReduction="10000"/>
          </a:bodyPr>
          <a:lstStyle/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 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Data Architect @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Organizer of SQL Saturday Albany, New Jersey, and NYC.</a:t>
            </a:r>
          </a:p>
          <a:p>
            <a:pPr marL="324006" indent="-324006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</a:rPr>
              <a:t>	Twitter: </a:t>
            </a:r>
            <a:r>
              <a:rPr lang="en-IN" sz="2000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63" y="4136474"/>
            <a:ext cx="2052228" cy="273630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447" y="4581128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007" y="5600303"/>
            <a:ext cx="2413000" cy="1266825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4F5D44-DDB7-833F-533D-BBFBAD5C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263" y="5724128"/>
            <a:ext cx="3129456" cy="1028489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7" y="4690856"/>
            <a:ext cx="138684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	More new T-SQL coming soon!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136E9-5E22-1358-6E71-2EFE24F33E4F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ABF3F2-5F38-33E7-D4E4-8ACE27459CA5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5B2826F-613C-9300-9CEE-033633E38A54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D7B67B0-E22F-F710-9FB2-78A3C51770F0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6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Saturday New York City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May 6, 2023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Microsoft’s Times Square Office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Learn More: </a:t>
            </a:r>
            <a:r>
              <a:rPr lang="en-US" sz="2800" dirty="0">
                <a:solidFill>
                  <a:schemeClr val="accent1"/>
                </a:solidFill>
                <a:hlinkClick r:id="rId4"/>
              </a:rPr>
              <a:t>https://sqlsaturday.com/2023-05-06-sqlsaturday1048/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Speak: </a:t>
            </a:r>
            <a:r>
              <a:rPr lang="en-US" sz="2800" dirty="0">
                <a:solidFill>
                  <a:schemeClr val="accent1"/>
                </a:solidFill>
                <a:hlinkClick r:id="rId5"/>
              </a:rPr>
              <a:t>https://sessionize.com/sql-saturday-new-york-city-2023/</a:t>
            </a:r>
            <a:endParaRPr lang="en-US" sz="28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Sponsor: </a:t>
            </a:r>
            <a:r>
              <a:rPr lang="en-US" sz="2800" dirty="0">
                <a:solidFill>
                  <a:schemeClr val="accent1"/>
                </a:solidFill>
                <a:hlinkClick r:id="rId6"/>
              </a:rPr>
              <a:t>https://www.eventbrite.com/e/sql-saturday-new-york-city-2023-sponsorship-tickets-519707518177</a:t>
            </a: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Intro to new features, versions, and compatibility levels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T-SQL features in SQL Server 2022 (as of RTM, 11/16/2022)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Lots and lots of demos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86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Every major version* of SQL Server contains new T-SQL features, changes, and enhancements. </a:t>
            </a:r>
            <a:r>
              <a:rPr lang="en-US" sz="2000" i="1" dirty="0">
                <a:solidFill>
                  <a:schemeClr val="accent1"/>
                </a:solidFill>
              </a:rPr>
              <a:t>*some minor releases, too!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Compatibility level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Impacts behavior.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Does not impact features.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intended to facilitate smooth upgrades.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Guaranteed with SQL Server 2016+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Some features are Azure-only or on-prem-only.</a:t>
            </a:r>
            <a:endParaRPr lang="en-US" sz="32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i="1" dirty="0">
                <a:solidFill>
                  <a:schemeClr val="accent1"/>
                </a:solidFill>
              </a:rPr>
              <a:t>	</a:t>
            </a:r>
            <a:r>
              <a:rPr lang="en-US" sz="2000" i="1" dirty="0">
                <a:solidFill>
                  <a:schemeClr val="accent1"/>
                </a:solidFill>
              </a:rPr>
              <a:t>Demo: compatibility level</a:t>
            </a:r>
            <a:endParaRPr lang="en-US" sz="2800" i="1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DISTINCT FROM / IS NOT DISTINCT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 equivalent to = or &lt;&gt;, but includes NULL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Allows for comparisons that have NULL columns/values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Optimizer can parse this effectively (!!!)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Aka: It’s </a:t>
            </a:r>
            <a:r>
              <a:rPr lang="en-US" sz="2600" dirty="0" err="1">
                <a:solidFill>
                  <a:schemeClr val="accent1"/>
                </a:solidFill>
              </a:rPr>
              <a:t>sargable</a:t>
            </a:r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IS DISTINCT FROM/IS NOT DISTINCT FROM</a:t>
            </a:r>
          </a:p>
        </p:txBody>
      </p:sp>
    </p:spTree>
    <p:extLst>
      <p:ext uri="{BB962C8B-B14F-4D97-AF65-F5344CB8AC3E}">
        <p14:creationId xmlns:p14="http://schemas.microsoft.com/office/powerpoint/2010/main" val="331338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APPROX_PERCENTILE_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APPROX_PERCENTILE_DISC behaves like PERCENTILE_DISC,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value that is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APPROX_PERCENTILE_CONT behaves like PERCENTILE_CONT,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calculated value that may not be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May get different values over different executions.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large/expensive calculations where exact is not needed.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Guarantees up to a 1.33% rank-based error rate within a 99% probability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APPROX_PERCENTILE_CONT &amp; APPROX_PERCENTILE_DISC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DATETRUNC()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Automatically rounds/truncates a date/datetime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Previously, this was messy to compute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DATETRUNC()</a:t>
            </a:r>
          </a:p>
        </p:txBody>
      </p:sp>
    </p:spTree>
    <p:extLst>
      <p:ext uri="{BB962C8B-B14F-4D97-AF65-F5344CB8AC3E}">
        <p14:creationId xmlns:p14="http://schemas.microsoft.com/office/powerpoint/2010/main" val="334081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LEFT_SHIFT()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RIGHT_SHIFT()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BIT_COUNT()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GET_BIT()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SET_BIT()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When you need it…it’s great to have it!!!</a:t>
            </a:r>
          </a:p>
          <a:p>
            <a:pPr marL="0" indent="0">
              <a:buNone/>
            </a:pPr>
            <a:endParaRPr lang="en-US" sz="28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125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</TotalTime>
  <Words>973</Words>
  <Application>Microsoft Office PowerPoint</Application>
  <PresentationFormat>Custom</PresentationFormat>
  <Paragraphs>180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Office Theme</vt:lpstr>
      <vt:lpstr>My Favorite New T-SQL in SQL Server 2022</vt:lpstr>
      <vt:lpstr>Ed Pollack</vt:lpstr>
      <vt:lpstr>SQL Saturday New York City 2023</vt:lpstr>
      <vt:lpstr>Agenda</vt:lpstr>
      <vt:lpstr>New Features!?</vt:lpstr>
      <vt:lpstr>IS DISTINCT FROM / IS NOT DISTINCT FROM</vt:lpstr>
      <vt:lpstr>APPROX_PERCENTILE_</vt:lpstr>
      <vt:lpstr>DATETRUNC()</vt:lpstr>
      <vt:lpstr>Bit Manipulation</vt:lpstr>
      <vt:lpstr>Resumable Add/Alter</vt:lpstr>
      <vt:lpstr>GREATEST() and LEAST()</vt:lpstr>
      <vt:lpstr>STRING_SPLIT() w/ Ordinal</vt:lpstr>
      <vt:lpstr>DATE_BUCKET()</vt:lpstr>
      <vt:lpstr>GENERATE_SERIES()</vt:lpstr>
      <vt:lpstr>New JSON Functions</vt:lpstr>
      <vt:lpstr>WINDOW</vt:lpstr>
      <vt:lpstr>FIRST_VALUE() and LAST_VALUE()</vt:lpstr>
      <vt:lpstr>TRIM, RTRIM, LTRIM (New Syntax)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Edward Pollack</cp:lastModifiedBy>
  <cp:revision>225</cp:revision>
  <dcterms:created xsi:type="dcterms:W3CDTF">2015-07-09T13:59:10Z</dcterms:created>
  <dcterms:modified xsi:type="dcterms:W3CDTF">2023-02-09T15:35:25Z</dcterms:modified>
</cp:coreProperties>
</file>