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4" r:id="rId3"/>
    <p:sldId id="259" r:id="rId4"/>
    <p:sldId id="260" r:id="rId5"/>
    <p:sldId id="261" r:id="rId6"/>
    <p:sldId id="266" r:id="rId7"/>
    <p:sldId id="267" r:id="rId8"/>
    <p:sldId id="273" r:id="rId9"/>
    <p:sldId id="341" r:id="rId10"/>
    <p:sldId id="342" r:id="rId11"/>
    <p:sldId id="262" r:id="rId12"/>
    <p:sldId id="344" r:id="rId13"/>
    <p:sldId id="343" r:id="rId14"/>
    <p:sldId id="345" r:id="rId15"/>
    <p:sldId id="270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274" r:id="rId24"/>
    <p:sldId id="353" r:id="rId25"/>
    <p:sldId id="275" r:id="rId26"/>
    <p:sldId id="354" r:id="rId27"/>
    <p:sldId id="355" r:id="rId28"/>
    <p:sldId id="356" r:id="rId29"/>
    <p:sldId id="436" r:id="rId30"/>
    <p:sldId id="277" r:id="rId31"/>
    <p:sldId id="43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2.jpeg"/><Relationship Id="rId18" Type="http://schemas.openxmlformats.org/officeDocument/2006/relationships/image" Target="../media/image5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7.png"/><Relationship Id="rId7" Type="http://schemas.openxmlformats.org/officeDocument/2006/relationships/hyperlink" Target="https://sqlsaturday.com/2025-05-10-sqlsaturday1105/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4.jpe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performance/optimized-lock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hack.com/author/edward-pollack/" TargetMode="External"/><Relationship Id="rId5" Type="http://schemas.openxmlformats.org/officeDocument/2006/relationships/hyperlink" Target="https://www.red-gate.com/simple-talk/author/ed7alum-rpi-edu/" TargetMode="External"/><Relationship Id="rId4" Type="http://schemas.openxmlformats.org/officeDocument/2006/relationships/hyperlink" Target="https://github.com/EdwardPollac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0153E-13F0-2A86-7928-E130AFF3A083}"/>
              </a:ext>
            </a:extLst>
          </p:cNvPr>
          <p:cNvSpPr txBox="1">
            <a:spLocks/>
          </p:cNvSpPr>
          <p:nvPr/>
        </p:nvSpPr>
        <p:spPr>
          <a:xfrm>
            <a:off x="380711" y="332656"/>
            <a:ext cx="7425807" cy="226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Improve Query Performance with Intelligent Query Processing in SQL Server 2022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C6CF1-01E0-E808-5932-A514A53E8DF8}"/>
              </a:ext>
            </a:extLst>
          </p:cNvPr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Data Platform MVP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Transfinder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58531-503D-27CF-9E62-95ACD339588F}"/>
              </a:ext>
            </a:extLst>
          </p:cNvPr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Compatibility Levels &amp;</a:t>
            </a:r>
          </a:p>
          <a:p>
            <a:pPr marL="0" indent="0">
              <a:buNone/>
            </a:pPr>
            <a:r>
              <a:rPr lang="en-US" sz="6000" b="1" i="1" dirty="0"/>
              <a:t>Enabling/Disabling Features</a:t>
            </a:r>
          </a:p>
        </p:txBody>
      </p:sp>
    </p:spTree>
    <p:extLst>
      <p:ext uri="{BB962C8B-B14F-4D97-AF65-F5344CB8AC3E}">
        <p14:creationId xmlns:p14="http://schemas.microsoft.com/office/powerpoint/2010/main" val="893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execution plans to create a decision tree &amp; defer decisions until runtime to improve performance.</a:t>
            </a:r>
          </a:p>
          <a:p>
            <a:r>
              <a:rPr lang="en-US" dirty="0"/>
              <a:t>Ideal when:</a:t>
            </a:r>
          </a:p>
          <a:p>
            <a:pPr lvl="1"/>
            <a:r>
              <a:rPr lang="en-US" dirty="0"/>
              <a:t>Query inputs change often.</a:t>
            </a:r>
          </a:p>
          <a:p>
            <a:pPr lvl="1"/>
            <a:r>
              <a:rPr lang="en-US" dirty="0"/>
              <a:t>Cardinalities vary with each execution.</a:t>
            </a:r>
          </a:p>
          <a:p>
            <a:pPr lvl="1"/>
            <a:r>
              <a:rPr lang="en-US" dirty="0"/>
              <a:t>Performance is inconsistent.</a:t>
            </a:r>
          </a:p>
          <a:p>
            <a:pPr lvl="1"/>
            <a:r>
              <a:rPr lang="en-US" dirty="0"/>
              <a:t>The top execution plans have similar costs</a:t>
            </a:r>
          </a:p>
        </p:txBody>
      </p:sp>
    </p:spTree>
    <p:extLst>
      <p:ext uri="{BB962C8B-B14F-4D97-AF65-F5344CB8AC3E}">
        <p14:creationId xmlns:p14="http://schemas.microsoft.com/office/powerpoint/2010/main" val="31578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Joins (Batch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Allows SQL Server to choose between hash and nested loops joins.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Decision is deferred until after the first input is scanned at runtime.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Defines threshold for when to switch to nested loops.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Useful when input sizes change often (high vs. low cardinality)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140 (SQL Server 2017). Enterprise only.</a:t>
            </a:r>
          </a:p>
        </p:txBody>
      </p:sp>
    </p:spTree>
    <p:extLst>
      <p:ext uri="{BB962C8B-B14F-4D97-AF65-F5344CB8AC3E}">
        <p14:creationId xmlns:p14="http://schemas.microsoft.com/office/powerpoint/2010/main" val="222293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Adaptive Joins</a:t>
            </a:r>
          </a:p>
        </p:txBody>
      </p:sp>
    </p:spTree>
    <p:extLst>
      <p:ext uri="{BB962C8B-B14F-4D97-AF65-F5344CB8AC3E}">
        <p14:creationId xmlns:p14="http://schemas.microsoft.com/office/powerpoint/2010/main" val="30895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Allows for cardinality feedback from multi-statement table valued functions (MSTVF).  Previously, MSTVFs have fixed estimates.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Estimate = 100 for 2014/2016.  Estimate = 1 in earlier versions.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If actual rows returned by the MSTVF vary greatly from estimated rows, then the downstream execution plan subtree is re-evaluated.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More downstream operators + larger cardinality gap = more effective.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Only applies to read-only MSTVF referencing statements that are not used in a CROSS APPLY.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MSTVF are still black boxes (but smarter ones).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140 (SQL Server 2017).  Can be enabled/disabled as a database-scoped configuration. All Editions.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81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Feedback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IQP decisions and performance data in the Query Store.</a:t>
            </a:r>
          </a:p>
          <a:p>
            <a:r>
              <a:rPr lang="en-US" dirty="0"/>
              <a:t>Allows query plan optimizations to </a:t>
            </a:r>
            <a:r>
              <a:rPr lang="en-US" b="1" i="1" dirty="0">
                <a:solidFill>
                  <a:srgbClr val="C00000"/>
                </a:solidFill>
              </a:rPr>
              <a:t>outlive the plan cache</a:t>
            </a:r>
            <a:r>
              <a:rPr lang="en-US" dirty="0"/>
              <a:t>.</a:t>
            </a:r>
          </a:p>
          <a:p>
            <a:r>
              <a:rPr lang="en-US" dirty="0"/>
              <a:t>Plan regressions are identified and discarded.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Requires Query Store!</a:t>
            </a:r>
          </a:p>
        </p:txBody>
      </p:sp>
    </p:spTree>
    <p:extLst>
      <p:ext uri="{BB962C8B-B14F-4D97-AF65-F5344CB8AC3E}">
        <p14:creationId xmlns:p14="http://schemas.microsoft.com/office/powerpoint/2010/main" val="281767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Grant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Automatically adjust memory grants based on previous executions: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operations spill to disk, then increase memory grant for future executions.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operations allocate 50% or more excess memory, reduce the memory grant.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Enabled for batch mode in SQL Server 2017.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Enabled for row mode in SQL Server 2019.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SQL Server 2022 provides percentile and persistence mode memory grant feedback.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Query Store. Enterprise only.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Persistence stores memory grant info in the Query Store so that it outlives the cache.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Percentile-based calculations provide more accurate grants for unstable workloads.</a:t>
            </a:r>
          </a:p>
        </p:txBody>
      </p:sp>
    </p:spTree>
    <p:extLst>
      <p:ext uri="{BB962C8B-B14F-4D97-AF65-F5344CB8AC3E}">
        <p14:creationId xmlns:p14="http://schemas.microsoft.com/office/powerpoint/2010/main" val="28546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Estimation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Evaluates cardinality estimation (CE) model-related assumptions.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If estimated vs. actual row counts for an operator differ greatly: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When the same query is executed again, a new query plan is tested that adjusts the CE model.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plan quality improves, then the new plan replaces the old one.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Plan regressions are discarded, including user cancellations.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Query Store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160 (SQL Server 2022). Enterprise only.</a:t>
            </a:r>
          </a:p>
        </p:txBody>
      </p:sp>
    </p:spTree>
    <p:extLst>
      <p:ext uri="{BB962C8B-B14F-4D97-AF65-F5344CB8AC3E}">
        <p14:creationId xmlns:p14="http://schemas.microsoft.com/office/powerpoint/2010/main" val="388396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Parallelism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Queries self-adjust DOP if performance is suboptimal.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Uses query duration and waits to determine DOP inefficiency.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Measures time spent on parallelism operators and compares to other operators.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the overhead for parallelism is deemed too high, then DOP is reduced.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Auto-adjusted DOP honors server &amp; query hint MAXDOP.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Is off by default and must be enabled. (DOP_FEEDBACK database-scoped configuration setting)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160 (SQL Server 2022). Enterprise only.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Query Store</a:t>
            </a:r>
          </a:p>
        </p:txBody>
      </p:sp>
    </p:spTree>
    <p:extLst>
      <p:ext uri="{BB962C8B-B14F-4D97-AF65-F5344CB8AC3E}">
        <p14:creationId xmlns:p14="http://schemas.microsoft.com/office/powerpoint/2010/main" val="46520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Variable Deferred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Table variable row count is measured prior to compilation.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Actual row count is used to determine dependent plan operators.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No more 1-row cardinality assumptions!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***Just like temporary tables!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150 (SQL Server 2019). All editions.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09209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58" y="-16134"/>
            <a:ext cx="10283535" cy="78088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56" y="692739"/>
            <a:ext cx="10965491" cy="5001344"/>
          </a:xfrm>
        </p:spPr>
        <p:txBody>
          <a:bodyPr>
            <a:normAutofit fontScale="92500" lnSpcReduction="20000"/>
          </a:bodyPr>
          <a:lstStyle/>
          <a:p>
            <a:pPr marL="342863" indent="-342863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42863" indent="-342863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15" lvl="1" indent="-342863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15" lvl="1" indent="-342863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15" lvl="1" indent="-342863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15" lvl="1" indent="-342863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63" indent="-342863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863" indent="-342863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15" lvl="1" indent="-342863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New York City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15" lvl="1" indent="-342863"/>
            <a:r>
              <a:rPr lang="en-US" dirty="0">
                <a:latin typeface="Arial" panose="020B0604020202020204" pitchFamily="34" charset="0"/>
              </a:rPr>
              <a:t>SQL Saturday Albany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15" lvl="1" indent="-342863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15" lvl="1" indent="-342863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63" indent="-342863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342863" indent="-342863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2100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2100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65" y="4121738"/>
            <a:ext cx="2052196" cy="273626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6920" y="5230210"/>
            <a:ext cx="1627789" cy="1627789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6908" y="5912995"/>
            <a:ext cx="1800011" cy="945005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75" y="4321729"/>
            <a:ext cx="1614144" cy="2532964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7" y="6060817"/>
            <a:ext cx="1955421" cy="815335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428" y="5501946"/>
            <a:ext cx="3644245" cy="519305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10" y="4826311"/>
            <a:ext cx="1522628" cy="20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Table Variable Deferred Compilation</a:t>
            </a:r>
          </a:p>
        </p:txBody>
      </p:sp>
    </p:spTree>
    <p:extLst>
      <p:ext uri="{BB962C8B-B14F-4D97-AF65-F5344CB8AC3E}">
        <p14:creationId xmlns:p14="http://schemas.microsoft.com/office/powerpoint/2010/main" val="1206968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Mode on Rowstore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Batch mode now works on heaps and B-trees.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Query operators process groups of rows instead of one-at-a-time.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Benefits analytic-style queries on larger data sets on rowstore.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Is automatically used when helpful.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150 (SQL Server 2019). Enterprise only.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56321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Batch Mode on Rowstore</a:t>
            </a:r>
          </a:p>
        </p:txBody>
      </p:sp>
    </p:spTree>
    <p:extLst>
      <p:ext uri="{BB962C8B-B14F-4D97-AF65-F5344CB8AC3E}">
        <p14:creationId xmlns:p14="http://schemas.microsoft.com/office/powerpoint/2010/main" val="417090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 functions for </a:t>
            </a:r>
            <a:r>
              <a:rPr lang="en-US" b="1" dirty="0"/>
              <a:t>distinct</a:t>
            </a:r>
            <a:r>
              <a:rPr lang="en-US" dirty="0"/>
              <a:t> counts &amp; </a:t>
            </a:r>
            <a:r>
              <a:rPr lang="en-US" b="1" dirty="0"/>
              <a:t>median</a:t>
            </a:r>
            <a:r>
              <a:rPr lang="en-US" dirty="0"/>
              <a:t> calculations</a:t>
            </a:r>
          </a:p>
          <a:p>
            <a:r>
              <a:rPr lang="en-US" dirty="0"/>
              <a:t>Allows for estimates for </a:t>
            </a:r>
            <a:r>
              <a:rPr lang="en-US" b="1" dirty="0"/>
              <a:t>expensive</a:t>
            </a:r>
            <a:r>
              <a:rPr lang="en-US" dirty="0"/>
              <a:t> sort-based operations.</a:t>
            </a:r>
          </a:p>
          <a:p>
            <a:r>
              <a:rPr lang="en-US" dirty="0"/>
              <a:t>APPROX_COUNT_DISTINCT</a:t>
            </a:r>
          </a:p>
          <a:p>
            <a:pPr lvl="1"/>
            <a:r>
              <a:rPr lang="en-US" dirty="0"/>
              <a:t>Guarantees 2% error rate within a 97% probability.</a:t>
            </a:r>
          </a:p>
          <a:p>
            <a:pPr lvl="1"/>
            <a:r>
              <a:rPr lang="en-US" dirty="0"/>
              <a:t>Added in SQL Server 2019</a:t>
            </a:r>
          </a:p>
          <a:p>
            <a:r>
              <a:rPr lang="en-US" dirty="0"/>
              <a:t>APPROX_PERCENTILE_CONT &amp; APPROX_PERCENTILE_DISC</a:t>
            </a:r>
          </a:p>
          <a:p>
            <a:pPr lvl="1"/>
            <a:r>
              <a:rPr lang="en-US" dirty="0"/>
              <a:t>Guarantees 1.33% error rate within a 99% probability.</a:t>
            </a:r>
          </a:p>
          <a:p>
            <a:pPr lvl="1"/>
            <a:r>
              <a:rPr lang="en-US" dirty="0"/>
              <a:t>Added in SQL Server 2022.</a:t>
            </a:r>
          </a:p>
          <a:p>
            <a:r>
              <a:rPr lang="en-US" dirty="0"/>
              <a:t>For use-cases where 100% precision is unnecessary</a:t>
            </a:r>
          </a:p>
          <a:p>
            <a:pPr lvl="1"/>
            <a:r>
              <a:rPr lang="en-US" dirty="0"/>
              <a:t>Dashboards, visualization, estimates, </a:t>
            </a:r>
            <a:r>
              <a:rPr lang="en-US" dirty="0" err="1"/>
              <a:t>etc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3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Approximate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425596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 Inlining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Scalar user-defined functions are substituted into calling queries.</a:t>
            </a:r>
          </a:p>
          <a:p>
            <a:r>
              <a:rPr lang="en-US" dirty="0"/>
              <a:t>Removes the scalar UDF operator from the execution plan.</a:t>
            </a:r>
          </a:p>
          <a:p>
            <a:r>
              <a:rPr lang="en-US" dirty="0"/>
              <a:t>Improves performance by:</a:t>
            </a:r>
          </a:p>
          <a:p>
            <a:pPr lvl="1"/>
            <a:r>
              <a:rPr lang="en-US" dirty="0"/>
              <a:t>Replacing iterative UDF operators with set-based ones.</a:t>
            </a:r>
          </a:p>
          <a:p>
            <a:pPr lvl="1"/>
            <a:r>
              <a:rPr lang="en-US" dirty="0"/>
              <a:t>Reduces query cost.</a:t>
            </a:r>
          </a:p>
          <a:p>
            <a:pPr lvl="1"/>
            <a:r>
              <a:rPr lang="en-US" dirty="0"/>
              <a:t>Reduces execution plan complexity.</a:t>
            </a:r>
          </a:p>
          <a:p>
            <a:pPr lvl="1"/>
            <a:r>
              <a:rPr lang="en-US" dirty="0"/>
              <a:t>Allows for </a:t>
            </a:r>
            <a:r>
              <a:rPr lang="en-US" b="1" dirty="0"/>
              <a:t>parallelism</a:t>
            </a:r>
            <a:r>
              <a:rPr lang="en-US" dirty="0"/>
              <a:t> in queries that use UDFs.</a:t>
            </a:r>
          </a:p>
          <a:p>
            <a:r>
              <a:rPr lang="en-US" dirty="0"/>
              <a:t>Requires compatibility level 150 (SQL Server 2019). All editions.</a:t>
            </a:r>
          </a:p>
        </p:txBody>
      </p:sp>
    </p:spTree>
    <p:extLst>
      <p:ext uri="{BB962C8B-B14F-4D97-AF65-F5344CB8AC3E}">
        <p14:creationId xmlns:p14="http://schemas.microsoft.com/office/powerpoint/2010/main" val="1011672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Sensitive Plan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Identifies parameter-sensitive queries at-risk for </a:t>
            </a:r>
            <a:r>
              <a:rPr lang="en-US" sz="2800" b="1" i="1" dirty="0"/>
              <a:t>parameter sniffing</a:t>
            </a:r>
            <a:r>
              <a:rPr lang="en-US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Creates query variants based on at-risk cardinality ranges.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dispatcher plan contains the logic as to which variants to use.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Allows different execution plan variants for different cardinalities!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Query store not required, but is recommended for research purposes.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160 (SQL Server 2022). All editions.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https://learn.microsoft.com/en-us/sql/relational-databases/performance/parameter-sensitivity-plan-optimization</a:t>
            </a:r>
          </a:p>
        </p:txBody>
      </p:sp>
    </p:spTree>
    <p:extLst>
      <p:ext uri="{BB962C8B-B14F-4D97-AF65-F5344CB8AC3E}">
        <p14:creationId xmlns:p14="http://schemas.microsoft.com/office/powerpoint/2010/main" val="381401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Plan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Addresses compilation time in repeatedly forced queries/plans.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Creates optimization replay script to speed up Optimization.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Only applies to plans with FULL optimization.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distributed queries or queries with OPTION (RECOMPILE)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Query Store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160 (SQL Server 2022). All editions.</a:t>
            </a:r>
          </a:p>
          <a:p>
            <a:pPr>
              <a:lnSpc>
                <a:spcPct val="100000"/>
              </a:lnSpc>
            </a:pPr>
            <a:endParaRPr lang="en-US" sz="28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i="1" dirty="0"/>
              <a:t>Note: Plan forcing is still a dangerous game. Be cautious!</a:t>
            </a:r>
          </a:p>
        </p:txBody>
      </p:sp>
    </p:spTree>
    <p:extLst>
      <p:ext uri="{BB962C8B-B14F-4D97-AF65-F5344CB8AC3E}">
        <p14:creationId xmlns:p14="http://schemas.microsoft.com/office/powerpoint/2010/main" val="98299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Monitoring of IQP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300" dirty="0"/>
              <a:t>Extended events exist for many IQP features.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For example, DOP includes the following extended events: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Dop_feedback_eligible_query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Dop_feedback_provided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Dop_feedback_validation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Dop_feedback_stabilized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Dop_feedback_reverted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Dop_feedback_analysis_stopped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49689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8C467-DE2B-EE4D-535E-D8AC2C57C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DE8C-4463-C739-85CC-35F7CC8B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SQL Server 2025 for IQP?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9221-7669-162D-24FA-174204D9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300" dirty="0"/>
              <a:t>…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…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…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Nothing…yet.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700" dirty="0"/>
            </a:br>
            <a:r>
              <a:rPr lang="en-US" sz="1800" i="1" dirty="0"/>
              <a:t>Note that </a:t>
            </a:r>
            <a:r>
              <a:rPr lang="en-US" sz="1800" i="1" dirty="0">
                <a:hlinkClick r:id="rId2"/>
              </a:rPr>
              <a:t>optimized locking </a:t>
            </a:r>
            <a:r>
              <a:rPr lang="en-US" sz="1800" i="1" dirty="0"/>
              <a:t>is a new performance-improving feature, but is not part of IQP (its function is fundamentally different).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6247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2017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7A8964-09F5-1DFA-6EC2-9787ACFF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5" y="1393796"/>
            <a:ext cx="7265931" cy="5225368"/>
          </a:xfrm>
        </p:spPr>
      </p:pic>
    </p:spTree>
    <p:extLst>
      <p:ext uri="{BB962C8B-B14F-4D97-AF65-F5344CB8AC3E}">
        <p14:creationId xmlns:p14="http://schemas.microsoft.com/office/powerpoint/2010/main" val="879600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IQP offers a wide range of features that improve query performance!</a:t>
            </a:r>
            <a:endParaRPr lang="en-US" b="1" i="1" dirty="0"/>
          </a:p>
          <a:p>
            <a:r>
              <a:rPr lang="en-US" dirty="0"/>
              <a:t>Most are on by default, but some require enabling or explicit use (DOP Feedback, approximate query processing functions).</a:t>
            </a:r>
          </a:p>
          <a:p>
            <a:r>
              <a:rPr lang="en-US" dirty="0"/>
              <a:t>IQP is a compelling reason to upgrade to SQL Server 2022.</a:t>
            </a:r>
          </a:p>
          <a:p>
            <a:r>
              <a:rPr lang="en-US" dirty="0"/>
              <a:t>These features solve many query-tuning challenges that have persisted for years in SQL Server (and other database platforms).</a:t>
            </a:r>
          </a:p>
          <a:p>
            <a:r>
              <a:rPr lang="en-US" dirty="0"/>
              <a:t>What will we see in the future?  More IQP!</a:t>
            </a:r>
          </a:p>
        </p:txBody>
      </p:sp>
    </p:spTree>
    <p:extLst>
      <p:ext uri="{BB962C8B-B14F-4D97-AF65-F5344CB8AC3E}">
        <p14:creationId xmlns:p14="http://schemas.microsoft.com/office/powerpoint/2010/main" val="3620864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4" y="274639"/>
            <a:ext cx="11003771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609204" y="1146709"/>
            <a:ext cx="77074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Find me here:</a:t>
            </a:r>
            <a:endParaRPr lang="en-US" sz="2400" b="1" dirty="0">
              <a:hlinkClick r:id="rId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ed@edwardpollack.com</a:t>
            </a:r>
            <a:endParaRPr lang="en-US" sz="2400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Ed Pollack | LinkedIn</a:t>
            </a:r>
            <a:endParaRPr lang="en-US" sz="2400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Find my content here: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4"/>
              </a:rPr>
              <a:t>EdwardPollack</a:t>
            </a:r>
            <a:r>
              <a:rPr lang="en-US" sz="2400" dirty="0">
                <a:hlinkClick r:id="rId4"/>
              </a:rPr>
              <a:t> (Ed Pollack) (github.com)</a:t>
            </a:r>
            <a:endParaRPr lang="en-US" sz="2400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Edward Pollack, Author at Simple Talk (red-gate.com)</a:t>
            </a:r>
            <a:endParaRPr lang="en-US" sz="2400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Ed Pollack, Author at SQL Shack - articles about database auditing, server performance, data recovery, and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55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2019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B5D748D-0493-DB14-35C6-E649E5DB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4" y="1441314"/>
            <a:ext cx="10719679" cy="5191497"/>
          </a:xfrm>
        </p:spPr>
      </p:pic>
    </p:spTree>
    <p:extLst>
      <p:ext uri="{BB962C8B-B14F-4D97-AF65-F5344CB8AC3E}">
        <p14:creationId xmlns:p14="http://schemas.microsoft.com/office/powerpoint/2010/main" val="260016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2022</a:t>
            </a:r>
          </a:p>
        </p:txBody>
      </p:sp>
      <p:pic>
        <p:nvPicPr>
          <p:cNvPr id="7" name="Content Placeholder 6" descr="A computer screen shot of a flowchart&#10;&#10;Description automatically generated">
            <a:extLst>
              <a:ext uri="{FF2B5EF4-FFF2-40B4-BE49-F238E27FC236}">
                <a16:creationId xmlns:a16="http://schemas.microsoft.com/office/drawing/2014/main" id="{59B243C0-5AE2-A199-9F07-EB369D81D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4" y="1371304"/>
            <a:ext cx="9672556" cy="5266791"/>
          </a:xfrm>
        </p:spPr>
      </p:pic>
    </p:spTree>
    <p:extLst>
      <p:ext uri="{BB962C8B-B14F-4D97-AF65-F5344CB8AC3E}">
        <p14:creationId xmlns:p14="http://schemas.microsoft.com/office/powerpoint/2010/main" val="201838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(Pre-IQP)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Query Optimizer must create execution plans FAST.</a:t>
            </a:r>
          </a:p>
          <a:p>
            <a:r>
              <a:rPr lang="en-US" dirty="0"/>
              <a:t>Data is getting bigger/queries are getting more complex.</a:t>
            </a:r>
          </a:p>
          <a:p>
            <a:r>
              <a:rPr lang="en-US" dirty="0"/>
              <a:t>Relies on statistics, metadata, and query details to create plans.</a:t>
            </a:r>
          </a:p>
          <a:p>
            <a:r>
              <a:rPr lang="en-US" dirty="0"/>
              <a:t>Execution plans must be created prior to runtime.</a:t>
            </a:r>
          </a:p>
          <a:p>
            <a:r>
              <a:rPr lang="en-US" dirty="0"/>
              <a:t>Problems: parameter sniffing, bad plans, incorrect cardinality, parallelism, joins,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Cached query plans = cached problems </a:t>
            </a:r>
            <a:r>
              <a:rPr lang="en-US" dirty="0">
                <a:sym typeface="Wingdings" panose="05000000000000000000" pitchFamily="2" charset="2"/>
              </a:rPr>
              <a:t>:-\</a:t>
            </a:r>
          </a:p>
        </p:txBody>
      </p:sp>
    </p:spTree>
    <p:extLst>
      <p:ext uri="{BB962C8B-B14F-4D97-AF65-F5344CB8AC3E}">
        <p14:creationId xmlns:p14="http://schemas.microsoft.com/office/powerpoint/2010/main" val="27828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Intelligent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dynamic/flexible query processing.</a:t>
            </a:r>
          </a:p>
          <a:p>
            <a:r>
              <a:rPr lang="en-US" dirty="0"/>
              <a:t>Execution plans can have decision-points based on runtime data.</a:t>
            </a:r>
          </a:p>
          <a:p>
            <a:r>
              <a:rPr lang="en-US" dirty="0"/>
              <a:t>Suboptimal plans can be identified &amp; improved.</a:t>
            </a:r>
          </a:p>
          <a:p>
            <a:r>
              <a:rPr lang="en-US" dirty="0"/>
              <a:t>Faster queries with </a:t>
            </a:r>
            <a:r>
              <a:rPr lang="en-US" b="1" i="1" dirty="0"/>
              <a:t>no code changes*!</a:t>
            </a:r>
          </a:p>
          <a:p>
            <a:endParaRPr lang="en-US" b="1" i="1" dirty="0"/>
          </a:p>
          <a:p>
            <a:pPr marL="0" indent="0" algn="ctr">
              <a:buNone/>
            </a:pPr>
            <a:r>
              <a:rPr lang="en-US" i="1" dirty="0"/>
              <a:t>Query Store is required/recommended for some IQP features</a:t>
            </a:r>
            <a:br>
              <a:rPr lang="en-US" i="1" dirty="0"/>
            </a:br>
            <a:endParaRPr lang="en-US" i="1" dirty="0"/>
          </a:p>
          <a:p>
            <a:pPr marL="0" indent="0">
              <a:buNone/>
            </a:pPr>
            <a:r>
              <a:rPr lang="en-US" sz="1800" i="1" dirty="0"/>
              <a:t>*Bad code is still bad code and always will be </a:t>
            </a:r>
            <a:r>
              <a:rPr lang="en-US" sz="1800" i="1" dirty="0">
                <a:sym typeface="Wingdings" panose="05000000000000000000" pitchFamily="2" charset="2"/>
              </a:rPr>
              <a:t>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87854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based on SQL Server 2022 (and Azure SQL)</a:t>
            </a:r>
            <a:endParaRPr lang="en-US" sz="1800" i="1" dirty="0"/>
          </a:p>
          <a:p>
            <a:r>
              <a:rPr lang="en-US" dirty="0"/>
              <a:t>If on an older version, check the giant graphic (or docs) to determine what IQP it has.</a:t>
            </a:r>
          </a:p>
          <a:p>
            <a:r>
              <a:rPr lang="en-US" dirty="0"/>
              <a:t>Compatibility level must be set to use IQP features.</a:t>
            </a:r>
          </a:p>
        </p:txBody>
      </p:sp>
    </p:spTree>
    <p:extLst>
      <p:ext uri="{BB962C8B-B14F-4D97-AF65-F5344CB8AC3E}">
        <p14:creationId xmlns:p14="http://schemas.microsoft.com/office/powerpoint/2010/main" val="148150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2" y="0"/>
            <a:ext cx="10515600" cy="1325563"/>
          </a:xfrm>
        </p:spPr>
        <p:txBody>
          <a:bodyPr/>
          <a:lstStyle/>
          <a:p>
            <a:r>
              <a:rPr lang="en-US" dirty="0"/>
              <a:t>A Note on Editions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B6EB0-D7A6-A6CF-7E16-003FF2B3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2" y="982195"/>
            <a:ext cx="82296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1511</Words>
  <Application>Microsoft Office PowerPoint</Application>
  <PresentationFormat>Widescreen</PresentationFormat>
  <Paragraphs>187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Ed Pollack</vt:lpstr>
      <vt:lpstr>IQP in SQL Server 2017</vt:lpstr>
      <vt:lpstr>IQP in SQL Server 2019</vt:lpstr>
      <vt:lpstr>IQP in SQL Server 2022</vt:lpstr>
      <vt:lpstr>The Problem (Pre-IQP)</vt:lpstr>
      <vt:lpstr>The Solution: Intelligent Query Processing</vt:lpstr>
      <vt:lpstr>A Note on Versions</vt:lpstr>
      <vt:lpstr>A Note on Editions</vt:lpstr>
      <vt:lpstr>PowerPoint Presentation</vt:lpstr>
      <vt:lpstr>Adaptive Query Processing</vt:lpstr>
      <vt:lpstr>Adaptive Joins (Batch Mode)</vt:lpstr>
      <vt:lpstr>PowerPoint Presentation</vt:lpstr>
      <vt:lpstr>Interleaved Execution</vt:lpstr>
      <vt:lpstr>Notes on Feedback Persistence</vt:lpstr>
      <vt:lpstr>Memory Grant Feedback</vt:lpstr>
      <vt:lpstr>Cardinality Estimation Feedback</vt:lpstr>
      <vt:lpstr>Degree of Parallelism Feedback</vt:lpstr>
      <vt:lpstr>Table Variable Deferred Compilation</vt:lpstr>
      <vt:lpstr>PowerPoint Presentation</vt:lpstr>
      <vt:lpstr>Batch Mode on Rowstore</vt:lpstr>
      <vt:lpstr>PowerPoint Presentation</vt:lpstr>
      <vt:lpstr>Approximate Query Processing</vt:lpstr>
      <vt:lpstr>PowerPoint Presentation</vt:lpstr>
      <vt:lpstr>Scalar User-Defined Function Inlining</vt:lpstr>
      <vt:lpstr>Parameter Sensitive Plan Optimization</vt:lpstr>
      <vt:lpstr>Optimized Plan Forcing</vt:lpstr>
      <vt:lpstr>Detailed Monitoring of IQP Actions</vt:lpstr>
      <vt:lpstr>What’s New in SQL Server 2025 for IQP?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Edward Pollack</cp:lastModifiedBy>
  <cp:revision>123</cp:revision>
  <dcterms:created xsi:type="dcterms:W3CDTF">2022-11-29T17:09:54Z</dcterms:created>
  <dcterms:modified xsi:type="dcterms:W3CDTF">2025-01-10T14:32:20Z</dcterms:modified>
</cp:coreProperties>
</file>