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259" r:id="rId4"/>
    <p:sldId id="260" r:id="rId5"/>
    <p:sldId id="261" r:id="rId6"/>
    <p:sldId id="266" r:id="rId7"/>
    <p:sldId id="267" r:id="rId8"/>
    <p:sldId id="273" r:id="rId9"/>
    <p:sldId id="341" r:id="rId10"/>
    <p:sldId id="342" r:id="rId11"/>
    <p:sldId id="262" r:id="rId12"/>
    <p:sldId id="344" r:id="rId13"/>
    <p:sldId id="343" r:id="rId14"/>
    <p:sldId id="345" r:id="rId15"/>
    <p:sldId id="270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274" r:id="rId24"/>
    <p:sldId id="353" r:id="rId25"/>
    <p:sldId id="275" r:id="rId26"/>
    <p:sldId id="354" r:id="rId27"/>
    <p:sldId id="355" r:id="rId28"/>
    <p:sldId id="356" r:id="rId29"/>
    <p:sldId id="277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2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Improve Query Performance with Intelligent Query Processing in SQL Server 2022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Compatibility Levels &amp;</a:t>
            </a:r>
          </a:p>
          <a:p>
            <a:pPr marL="0" indent="0">
              <a:buNone/>
            </a:pPr>
            <a:r>
              <a:rPr lang="en-US" sz="6000" b="1" i="1" dirty="0"/>
              <a:t>Enabling/Disabling Features</a:t>
            </a:r>
          </a:p>
        </p:txBody>
      </p:sp>
    </p:spTree>
    <p:extLst>
      <p:ext uri="{BB962C8B-B14F-4D97-AF65-F5344CB8AC3E}">
        <p14:creationId xmlns:p14="http://schemas.microsoft.com/office/powerpoint/2010/main" val="893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execution plans to defer decisions until runtime to improve performance.</a:t>
            </a:r>
          </a:p>
          <a:p>
            <a:r>
              <a:rPr lang="en-US" dirty="0"/>
              <a:t>Ideal when:</a:t>
            </a:r>
          </a:p>
          <a:p>
            <a:pPr lvl="1"/>
            <a:r>
              <a:rPr lang="en-US" dirty="0"/>
              <a:t>Query inputs change often.</a:t>
            </a:r>
          </a:p>
          <a:p>
            <a:pPr lvl="1"/>
            <a:r>
              <a:rPr lang="en-US" dirty="0"/>
              <a:t>Cardinalities vary with each execution.</a:t>
            </a:r>
          </a:p>
          <a:p>
            <a:pPr lvl="1"/>
            <a:r>
              <a:rPr lang="en-US" dirty="0"/>
              <a:t>Performance is inconsistent.</a:t>
            </a:r>
          </a:p>
          <a:p>
            <a:pPr lvl="1"/>
            <a:r>
              <a:rPr lang="en-US" dirty="0"/>
              <a:t>The top execution plans have similar costs</a:t>
            </a:r>
          </a:p>
        </p:txBody>
      </p:sp>
    </p:spTree>
    <p:extLst>
      <p:ext uri="{BB962C8B-B14F-4D97-AF65-F5344CB8AC3E}">
        <p14:creationId xmlns:p14="http://schemas.microsoft.com/office/powerpoint/2010/main" val="31578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Joins (Batch 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Allows SQL Server to choose between hash and nested loops joins.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Decision is deferred until after the first input is scanned at runtime.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Defines threshold for when to switch to nested loops.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Useful when input sizes change often (high vs. low cardinality)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</a:t>
            </a:r>
          </a:p>
        </p:txBody>
      </p:sp>
    </p:spTree>
    <p:extLst>
      <p:ext uri="{BB962C8B-B14F-4D97-AF65-F5344CB8AC3E}">
        <p14:creationId xmlns:p14="http://schemas.microsoft.com/office/powerpoint/2010/main" val="2222932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Adaptive Joins</a:t>
            </a:r>
          </a:p>
        </p:txBody>
      </p:sp>
    </p:spTree>
    <p:extLst>
      <p:ext uri="{BB962C8B-B14F-4D97-AF65-F5344CB8AC3E}">
        <p14:creationId xmlns:p14="http://schemas.microsoft.com/office/powerpoint/2010/main" val="30895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Allows for cardinality feedback from multi-statement table valued functions (MSTVF).  Previously, MSTVFs have fixed estimates.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Estimate = 100 for 2014/2016.  Estimate = 1 in earlier versions.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If actual rows returned by the MSTVF vary greatly from estimated rows, then the downstream execution plan subtree is re-evaluated.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More downstream operators + larger cardinality gap = more effective.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read-only MSTVF referencing statements that are not used in a CROSS APPLY.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MSTVF are still black boxes (but smarter ones).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140 (SQL Server 2017).  Can be enabled/disabled as a database-scoped configuration.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1816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Feedback Persistence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IQP decisions alongside performance data in the Query Store.</a:t>
            </a:r>
          </a:p>
          <a:p>
            <a:r>
              <a:rPr lang="en-US" dirty="0"/>
              <a:t>Allows query plan optimizations to </a:t>
            </a:r>
            <a:r>
              <a:rPr lang="en-US" b="1" i="1" dirty="0">
                <a:solidFill>
                  <a:srgbClr val="C00000"/>
                </a:solidFill>
              </a:rPr>
              <a:t>outlive the plan cache </a:t>
            </a:r>
            <a:r>
              <a:rPr lang="en-US" dirty="0"/>
              <a:t>(in the Query Store).</a:t>
            </a:r>
          </a:p>
          <a:p>
            <a:r>
              <a:rPr lang="en-US" dirty="0"/>
              <a:t>Plan regressions are quickly identified and discarded.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Requires Query Store!</a:t>
            </a:r>
          </a:p>
        </p:txBody>
      </p:sp>
    </p:spTree>
    <p:extLst>
      <p:ext uri="{BB962C8B-B14F-4D97-AF65-F5344CB8AC3E}">
        <p14:creationId xmlns:p14="http://schemas.microsoft.com/office/powerpoint/2010/main" val="2817676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Grant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Automatically adjust memory grants based on previous executions: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spill to disk, then increase memory grant for future executions.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operations allocate 50% or more excess memory, reduce the memory grant.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batch mode in SQL Server 2017.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Enabled for row mode in SQL Server 2019.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SQL Server 2022 provides percentile and persistence mode memory grant feedback.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Persistence stores memory grant info in the Query Store so that it outlives the cache.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Percentile-based calculations provide more accurate grants for unstable workloads.</a:t>
            </a:r>
          </a:p>
        </p:txBody>
      </p:sp>
    </p:spTree>
    <p:extLst>
      <p:ext uri="{BB962C8B-B14F-4D97-AF65-F5344CB8AC3E}">
        <p14:creationId xmlns:p14="http://schemas.microsoft.com/office/powerpoint/2010/main" val="28546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 Estimation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Evaluates cardinality estimation (CE) model-related assumptions.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If estimated vs. actual row counts for an operator are significantly different, then: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When the same query is executed again, a new query plan is tested that adjusts the CE model.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plan quality improves, then the new plan replaces the old one.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Plan regressions are discarded, including user cancellations.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</p:txBody>
      </p:sp>
    </p:spTree>
    <p:extLst>
      <p:ext uri="{BB962C8B-B14F-4D97-AF65-F5344CB8AC3E}">
        <p14:creationId xmlns:p14="http://schemas.microsoft.com/office/powerpoint/2010/main" val="388396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 of Parallelism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Queries self-adjust DOP if performance is suboptimal.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Uses query duration and waits to determine DOP inefficiency.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Measures time spent on parallelism operators and compares to other operators.</a:t>
            </a:r>
          </a:p>
          <a:p>
            <a:pPr lvl="1">
              <a:lnSpc>
                <a:spcPct val="100000"/>
              </a:lnSpc>
            </a:pPr>
            <a:r>
              <a:rPr lang="en-US" sz="1700" dirty="0"/>
              <a:t>If the overhead for parallelism is deemed too high, then DOP is reduced.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Auto-adjusted DOP honors server &amp; query hint MAXDOP.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off by default and must be enabled. (DOP_FEEDBACK database-scoped configuration setting)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160 (SQL Server 2022)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Query Store</a:t>
            </a:r>
          </a:p>
        </p:txBody>
      </p:sp>
    </p:spTree>
    <p:extLst>
      <p:ext uri="{BB962C8B-B14F-4D97-AF65-F5344CB8AC3E}">
        <p14:creationId xmlns:p14="http://schemas.microsoft.com/office/powerpoint/2010/main" val="46520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Variable Deferred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Table variable row count is measured prior to compilation.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Actual row count is used to determine dependent plan operators.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No more one row cardinality assumptions!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Compilation/recompilation frequency is unchanged.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This is how temporary tables already manage cardinality.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9209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Table Variable Deferred Compilation</a:t>
            </a:r>
          </a:p>
        </p:txBody>
      </p:sp>
    </p:spTree>
    <p:extLst>
      <p:ext uri="{BB962C8B-B14F-4D97-AF65-F5344CB8AC3E}">
        <p14:creationId xmlns:p14="http://schemas.microsoft.com/office/powerpoint/2010/main" val="12069687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Mode on Rowstore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300" dirty="0"/>
              <a:t>Extends batch mode to work on heaps and B-trees.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Query operators process batches of rows instead of one-at-a-time.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Benefits analytic-style queries on larger data sets on rowstore.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Is automatically used when deemed beneficial.</a:t>
            </a:r>
          </a:p>
          <a:p>
            <a:pPr>
              <a:lnSpc>
                <a:spcPct val="100000"/>
              </a:lnSpc>
            </a:pPr>
            <a:r>
              <a:rPr lang="en-US" sz="2300" i="1" dirty="0"/>
              <a:t>Requires compatibility level 150 (SQL Server 2019).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956321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Batch Mode on Rowstore</a:t>
            </a:r>
          </a:p>
        </p:txBody>
      </p:sp>
    </p:spTree>
    <p:extLst>
      <p:ext uri="{BB962C8B-B14F-4D97-AF65-F5344CB8AC3E}">
        <p14:creationId xmlns:p14="http://schemas.microsoft.com/office/powerpoint/2010/main" val="4170900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Aka: New functions for distinct counts &amp; median calculations</a:t>
            </a:r>
          </a:p>
          <a:p>
            <a:r>
              <a:rPr lang="en-US" dirty="0"/>
              <a:t>Allows for estimates for expensive sort-based operations.</a:t>
            </a:r>
          </a:p>
          <a:p>
            <a:r>
              <a:rPr lang="en-US" dirty="0"/>
              <a:t>APPROX_COUNT_DISTINCT</a:t>
            </a:r>
          </a:p>
          <a:p>
            <a:pPr lvl="1"/>
            <a:r>
              <a:rPr lang="en-US" dirty="0"/>
              <a:t>Guarantees 2% error rate within a 97% probability.</a:t>
            </a:r>
          </a:p>
          <a:p>
            <a:pPr lvl="1"/>
            <a:r>
              <a:rPr lang="en-US" dirty="0"/>
              <a:t>Added in SQL Server 2019</a:t>
            </a:r>
          </a:p>
          <a:p>
            <a:r>
              <a:rPr lang="en-US" dirty="0"/>
              <a:t>APPROX_PERCENTILE_CONT &amp; APPROX_PERCENTILE_DISC</a:t>
            </a:r>
          </a:p>
          <a:p>
            <a:pPr lvl="1"/>
            <a:r>
              <a:rPr lang="en-US" dirty="0"/>
              <a:t>Guarantees 1.33% error rate within a 99% probability.</a:t>
            </a:r>
          </a:p>
          <a:p>
            <a:pPr lvl="1"/>
            <a:r>
              <a:rPr lang="en-US" dirty="0"/>
              <a:t>Added in SQL Server 2022</a:t>
            </a:r>
          </a:p>
          <a:p>
            <a:r>
              <a:rPr lang="en-US" dirty="0"/>
              <a:t>For use-cases where 100% precision is unnecessary</a:t>
            </a:r>
          </a:p>
          <a:p>
            <a:pPr lvl="1"/>
            <a:r>
              <a:rPr lang="en-US" dirty="0"/>
              <a:t>Dashboards, visualization, estimates, </a:t>
            </a:r>
            <a:r>
              <a:rPr lang="en-US" dirty="0" err="1"/>
              <a:t>etc</a:t>
            </a:r>
            <a:r>
              <a:rPr lang="en-US" dirty="0"/>
              <a:t>…</a:t>
            </a:r>
            <a:br>
              <a:rPr lang="en-US" dirty="0"/>
            </a:br>
            <a:r>
              <a:rPr lang="en-US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532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i="1" dirty="0"/>
              <a:t>Demo</a:t>
            </a:r>
          </a:p>
          <a:p>
            <a:pPr marL="0" indent="0">
              <a:buNone/>
            </a:pPr>
            <a:r>
              <a:rPr lang="en-US" sz="6000" b="1" i="1" dirty="0"/>
              <a:t>Approximate Query Processing</a:t>
            </a:r>
          </a:p>
        </p:txBody>
      </p:sp>
    </p:spTree>
    <p:extLst>
      <p:ext uri="{BB962C8B-B14F-4D97-AF65-F5344CB8AC3E}">
        <p14:creationId xmlns:p14="http://schemas.microsoft.com/office/powerpoint/2010/main" val="4255969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User-Defined Function Inlining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Scalar user-defined functions are substituted into calling queries.</a:t>
            </a:r>
          </a:p>
          <a:p>
            <a:r>
              <a:rPr lang="en-US" dirty="0"/>
              <a:t>Removes the scalar UDF operator from the execution plan.</a:t>
            </a:r>
          </a:p>
          <a:p>
            <a:r>
              <a:rPr lang="en-US" dirty="0"/>
              <a:t>Improves performance by:</a:t>
            </a:r>
          </a:p>
          <a:p>
            <a:pPr lvl="1"/>
            <a:r>
              <a:rPr lang="en-US" dirty="0"/>
              <a:t>Replacing iterative UDF operators with set-based ones.</a:t>
            </a:r>
          </a:p>
          <a:p>
            <a:pPr lvl="1"/>
            <a:r>
              <a:rPr lang="en-US" dirty="0"/>
              <a:t>Allowing costs to be effectively applied to materialized UDF code.</a:t>
            </a:r>
          </a:p>
          <a:p>
            <a:pPr lvl="1"/>
            <a:r>
              <a:rPr lang="en-US" dirty="0"/>
              <a:t>Reducing the number of statements compiled as part of a query using a UDF.</a:t>
            </a:r>
          </a:p>
          <a:p>
            <a:pPr lvl="1"/>
            <a:r>
              <a:rPr lang="en-US" dirty="0"/>
              <a:t>Allowing for parallelism in queries that use UDFs.</a:t>
            </a:r>
          </a:p>
          <a:p>
            <a:r>
              <a:rPr lang="en-US" dirty="0"/>
              <a:t>Requires compatibility level 150 (SQL Server 2019).</a:t>
            </a:r>
          </a:p>
        </p:txBody>
      </p:sp>
    </p:spTree>
    <p:extLst>
      <p:ext uri="{BB962C8B-B14F-4D97-AF65-F5344CB8AC3E}">
        <p14:creationId xmlns:p14="http://schemas.microsoft.com/office/powerpoint/2010/main" val="10116720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Sensitive Plan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Identifies queries parameter sensitive queries at-risk for </a:t>
            </a:r>
            <a:r>
              <a:rPr lang="en-US" sz="2800" b="1" i="1" dirty="0"/>
              <a:t>parameter sniffing</a:t>
            </a:r>
            <a:r>
              <a:rPr lang="en-US" sz="28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query variants based on at-risk cardinality ranges.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The dispatcher plan contains the logic as to which variants to use.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Reconsiders execution plans for each query variant.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Query store not required, but is recommended for research purposes.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i="1" dirty="0"/>
              <a:t>https://learn.microsoft.com/en-us/sql/relational-databases/performance/parameter-sensitivity-plan-optimization</a:t>
            </a:r>
          </a:p>
        </p:txBody>
      </p:sp>
    </p:spTree>
    <p:extLst>
      <p:ext uri="{BB962C8B-B14F-4D97-AF65-F5344CB8AC3E}">
        <p14:creationId xmlns:p14="http://schemas.microsoft.com/office/powerpoint/2010/main" val="3814010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Plan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Addresses compilation time in repeatedly forced queries/plans.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Creates optimization replay script to speed up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Only applies to plans with FULL optimization.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Distributed queries and those with RECOMPILE are not eligible.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Query Store</a:t>
            </a:r>
          </a:p>
          <a:p>
            <a:pPr>
              <a:lnSpc>
                <a:spcPct val="100000"/>
              </a:lnSpc>
            </a:pPr>
            <a:r>
              <a:rPr lang="en-US" sz="2800" i="1" dirty="0"/>
              <a:t>Requires compatibility level 160 (SQL Server 2022)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982993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Monitoring of IQP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2300" dirty="0"/>
              <a:t>Extended events exist for many IQP features.</a:t>
            </a:r>
          </a:p>
          <a:p>
            <a:pPr>
              <a:lnSpc>
                <a:spcPct val="100000"/>
              </a:lnSpc>
            </a:pPr>
            <a:r>
              <a:rPr lang="en-US" sz="2300" dirty="0"/>
              <a:t>For example, DOP includes the following extended events: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Dop_feedback_eligible_query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Dop_feedback_provided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Dop_feedback_validation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Dop_feedback_stabilized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Dop_feedback_reverted</a:t>
            </a:r>
            <a:endParaRPr lang="en-US" sz="1700" b="1" i="1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1700" b="1" i="1" dirty="0" err="1"/>
              <a:t>Dop_feedback_analysis_stopped</a:t>
            </a:r>
            <a:br>
              <a:rPr lang="en-US" sz="1700" dirty="0"/>
            </a:b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49689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IQP offers a wide range of features that improve query performance!</a:t>
            </a:r>
            <a:endParaRPr lang="en-US" b="1" i="1" dirty="0"/>
          </a:p>
          <a:p>
            <a:r>
              <a:rPr lang="en-US" dirty="0"/>
              <a:t>Most are on by default, but some require enabling or explicit use (DOP Feedback, approximate query processing functions).</a:t>
            </a:r>
          </a:p>
          <a:p>
            <a:r>
              <a:rPr lang="en-US" dirty="0"/>
              <a:t>IQP is a compelling reason to upgrade to SQL Server 2022.</a:t>
            </a:r>
          </a:p>
          <a:p>
            <a:r>
              <a:rPr lang="en-US" dirty="0"/>
              <a:t>These features solve many query-tuning challenges that have persisted for years in SQL Server (and other database platforms).</a:t>
            </a:r>
          </a:p>
          <a:p>
            <a:r>
              <a:rPr lang="en-US" dirty="0"/>
              <a:t>What will we see in the future?  More IQP!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2017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37A8964-09F5-1DFA-6EC2-9787ACFFE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285" y="1393796"/>
            <a:ext cx="7265931" cy="5225368"/>
          </a:xfrm>
        </p:spPr>
      </p:pic>
    </p:spTree>
    <p:extLst>
      <p:ext uri="{BB962C8B-B14F-4D97-AF65-F5344CB8AC3E}">
        <p14:creationId xmlns:p14="http://schemas.microsoft.com/office/powerpoint/2010/main" val="8796004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2019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B5D748D-0493-DB14-35C6-E649E5DB7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4" y="1441314"/>
            <a:ext cx="10719679" cy="5191497"/>
          </a:xfrm>
        </p:spPr>
      </p:pic>
    </p:spTree>
    <p:extLst>
      <p:ext uri="{BB962C8B-B14F-4D97-AF65-F5344CB8AC3E}">
        <p14:creationId xmlns:p14="http://schemas.microsoft.com/office/powerpoint/2010/main" val="2600160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IQP in SQL Server 2022</a:t>
            </a:r>
          </a:p>
        </p:txBody>
      </p:sp>
      <p:pic>
        <p:nvPicPr>
          <p:cNvPr id="5" name="Content Placeholder 4" descr="Timeline&#10;&#10;Description automatically generated with low confidence">
            <a:extLst>
              <a:ext uri="{FF2B5EF4-FFF2-40B4-BE49-F238E27FC236}">
                <a16:creationId xmlns:a16="http://schemas.microsoft.com/office/drawing/2014/main" id="{85BB88FA-70A7-6772-AA0F-65D2501AC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3" y="1511726"/>
            <a:ext cx="9281888" cy="5054069"/>
          </a:xfrm>
        </p:spPr>
      </p:pic>
    </p:spTree>
    <p:extLst>
      <p:ext uri="{BB962C8B-B14F-4D97-AF65-F5344CB8AC3E}">
        <p14:creationId xmlns:p14="http://schemas.microsoft.com/office/powerpoint/2010/main" val="2018386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(Pre-IQP)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Query Optimizer must create execution plans FAST.</a:t>
            </a:r>
          </a:p>
          <a:p>
            <a:r>
              <a:rPr lang="en-US" dirty="0"/>
              <a:t>Relies on statistics, metadata, and query details to create plans.</a:t>
            </a:r>
          </a:p>
          <a:p>
            <a:r>
              <a:rPr lang="en-US" dirty="0"/>
              <a:t>Execution plans were static structures.</a:t>
            </a:r>
          </a:p>
          <a:p>
            <a:r>
              <a:rPr lang="en-US" dirty="0"/>
              <a:t>Execution plans must be complete before runtime.</a:t>
            </a:r>
          </a:p>
          <a:p>
            <a:r>
              <a:rPr lang="en-US" dirty="0"/>
              <a:t>Problems: parameter sniffing, bad plans, incorrect cardinality, parallelism, joins,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Larger data + more complex queries = bigger problems.</a:t>
            </a:r>
          </a:p>
          <a:p>
            <a:r>
              <a:rPr lang="en-US" dirty="0"/>
              <a:t>Cached query plans = cached problems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Intelligent Query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Suite of features that makes query processing more dynamic.</a:t>
            </a:r>
          </a:p>
          <a:p>
            <a:r>
              <a:rPr lang="en-US" dirty="0"/>
              <a:t>Execution plans can contain decision-points based on runtime data.</a:t>
            </a:r>
          </a:p>
          <a:p>
            <a:r>
              <a:rPr lang="en-US" dirty="0"/>
              <a:t>Suboptimal plans can be identified and improved.</a:t>
            </a:r>
          </a:p>
          <a:p>
            <a:r>
              <a:rPr lang="en-US" dirty="0"/>
              <a:t>Faster queries with </a:t>
            </a:r>
            <a:r>
              <a:rPr lang="en-US" b="1" i="1" dirty="0"/>
              <a:t>no code changes*!</a:t>
            </a:r>
          </a:p>
          <a:p>
            <a:endParaRPr lang="en-US" b="1" i="1" dirty="0"/>
          </a:p>
          <a:p>
            <a:pPr marL="0" indent="0" algn="ctr">
              <a:buNone/>
            </a:pPr>
            <a:r>
              <a:rPr lang="en-US" i="1" dirty="0"/>
              <a:t>Compatibility level must be set to use IQP features</a:t>
            </a:r>
          </a:p>
          <a:p>
            <a:pPr marL="0" indent="0" algn="ctr">
              <a:buNone/>
            </a:pPr>
            <a:r>
              <a:rPr lang="en-US" i="1" dirty="0"/>
              <a:t>Query Store is required/recommended for some IQP features</a:t>
            </a:r>
            <a:br>
              <a:rPr lang="en-US" i="1" dirty="0"/>
            </a:br>
            <a:endParaRPr lang="en-US" i="1" dirty="0"/>
          </a:p>
          <a:p>
            <a:pPr marL="0" indent="0">
              <a:buNone/>
            </a:pPr>
            <a:r>
              <a:rPr lang="en-US" sz="1800" i="1" dirty="0"/>
              <a:t>*Bad code is still bad code and always will be </a:t>
            </a:r>
            <a:r>
              <a:rPr lang="en-US" sz="1800" i="1" dirty="0">
                <a:sym typeface="Wingdings" panose="05000000000000000000" pitchFamily="2" charset="2"/>
              </a:rPr>
              <a:t>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87854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presentation is based on SQL Server 2022.</a:t>
            </a:r>
            <a:endParaRPr lang="en-US" sz="1800" i="1" dirty="0"/>
          </a:p>
          <a:p>
            <a:r>
              <a:rPr lang="en-US" dirty="0"/>
              <a:t>If on an older version, check the giant graphic (and/or docs) to determine what IQP it has.</a:t>
            </a:r>
          </a:p>
        </p:txBody>
      </p:sp>
    </p:spTree>
    <p:extLst>
      <p:ext uri="{BB962C8B-B14F-4D97-AF65-F5344CB8AC3E}">
        <p14:creationId xmlns:p14="http://schemas.microsoft.com/office/powerpoint/2010/main" val="1481500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2" y="0"/>
            <a:ext cx="10515600" cy="1325563"/>
          </a:xfrm>
        </p:spPr>
        <p:txBody>
          <a:bodyPr/>
          <a:lstStyle/>
          <a:p>
            <a:r>
              <a:rPr lang="en-US" dirty="0"/>
              <a:t>A Note on Editions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B6EB0-D7A6-A6CF-7E16-003FF2B30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2" y="982195"/>
            <a:ext cx="822960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7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3184</TotalTime>
  <Words>1422</Words>
  <Application>Microsoft Office PowerPoint</Application>
  <PresentationFormat>Widescreen</PresentationFormat>
  <Paragraphs>176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Segoe UI</vt:lpstr>
      <vt:lpstr>Office Theme</vt:lpstr>
      <vt:lpstr>PowerPoint Presentation</vt:lpstr>
      <vt:lpstr>Ed Pollack</vt:lpstr>
      <vt:lpstr>IQP in SQL Server 2017</vt:lpstr>
      <vt:lpstr>IQP in SQL Server 2019</vt:lpstr>
      <vt:lpstr>IQP in SQL Server 2022</vt:lpstr>
      <vt:lpstr>The Problem (Pre-IQP)</vt:lpstr>
      <vt:lpstr>The Solution: Intelligent Query Processing</vt:lpstr>
      <vt:lpstr>A Note on Versions</vt:lpstr>
      <vt:lpstr>A Note on Editions</vt:lpstr>
      <vt:lpstr>PowerPoint Presentation</vt:lpstr>
      <vt:lpstr>Adaptive Query Processing</vt:lpstr>
      <vt:lpstr>Adaptive Joins (Batch Mode)</vt:lpstr>
      <vt:lpstr>PowerPoint Presentation</vt:lpstr>
      <vt:lpstr>Interleaved Execution</vt:lpstr>
      <vt:lpstr>Notes on Feedback Persistence</vt:lpstr>
      <vt:lpstr>Memory Grant Feedback</vt:lpstr>
      <vt:lpstr>Cardinality Estimation Feedback</vt:lpstr>
      <vt:lpstr>Degree of Parallelism Feedback</vt:lpstr>
      <vt:lpstr>Table Variable Deferred Compilation</vt:lpstr>
      <vt:lpstr>PowerPoint Presentation</vt:lpstr>
      <vt:lpstr>Batch Mode on Rowstore</vt:lpstr>
      <vt:lpstr>PowerPoint Presentation</vt:lpstr>
      <vt:lpstr>Approximate Query Processing</vt:lpstr>
      <vt:lpstr>PowerPoint Presentation</vt:lpstr>
      <vt:lpstr>Scalar User-Defined Function Inlining</vt:lpstr>
      <vt:lpstr>Parameter Sensitive Plan Optimization</vt:lpstr>
      <vt:lpstr>Optimized Plan Forcing</vt:lpstr>
      <vt:lpstr>Detailed Monitoring of IQP Actions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 </cp:lastModifiedBy>
  <cp:revision>79</cp:revision>
  <dcterms:created xsi:type="dcterms:W3CDTF">2022-11-29T17:09:54Z</dcterms:created>
  <dcterms:modified xsi:type="dcterms:W3CDTF">2023-09-27T19:29:06Z</dcterms:modified>
</cp:coreProperties>
</file>