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5" r:id="rId2"/>
    <p:sldId id="340" r:id="rId3"/>
    <p:sldId id="295" r:id="rId4"/>
    <p:sldId id="296" r:id="rId5"/>
    <p:sldId id="341" r:id="rId6"/>
    <p:sldId id="342" r:id="rId7"/>
    <p:sldId id="343" r:id="rId8"/>
    <p:sldId id="344" r:id="rId9"/>
    <p:sldId id="346" r:id="rId10"/>
    <p:sldId id="345" r:id="rId11"/>
    <p:sldId id="328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40"/>
            <p14:sldId id="295"/>
            <p14:sldId id="296"/>
            <p14:sldId id="341"/>
            <p14:sldId id="342"/>
            <p14:sldId id="343"/>
            <p14:sldId id="344"/>
            <p14:sldId id="346"/>
            <p14:sldId id="345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50" d="100"/>
          <a:sy n="150" d="100"/>
        </p:scale>
        <p:origin x="40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GREATEST and LEAST: Functions to Improve Our Messy T-SQL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DBBF6-BBCE-B1AC-26D1-7820A8383F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What Next?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Write new code using GREATEST and LEAST, when SQL Server 2022 is available.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Refactor old code to be faster and easier to read.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Don’t have 2022?  Flag/document old code for future refactoring.</a:t>
            </a:r>
          </a:p>
        </p:txBody>
      </p:sp>
    </p:spTree>
    <p:extLst>
      <p:ext uri="{BB962C8B-B14F-4D97-AF65-F5344CB8AC3E}">
        <p14:creationId xmlns:p14="http://schemas.microsoft.com/office/powerpoint/2010/main" val="99914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GREATEST and LEAST provide a clean way to get the largest or smallest value from a set of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aggregated further, if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Performs better than many of the old/verbose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Available in SQL Server 2022+</a:t>
            </a:r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2275338" y="224771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2275338" y="2676011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2275338" y="3104307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2275338" y="353260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sz="19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DA0-BE15-4865-A8DC-9B82369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38" y="40"/>
            <a:ext cx="7814679" cy="684351"/>
          </a:xfrm>
        </p:spPr>
        <p:txBody>
          <a:bodyPr/>
          <a:lstStyle/>
          <a:p>
            <a:r>
              <a:rPr lang="en-US" b="1" dirty="0"/>
              <a:t>Ed Pollack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CEA-862B-470C-BD7A-464C9724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38" y="597639"/>
            <a:ext cx="7814679" cy="3450706"/>
          </a:xfrm>
        </p:spPr>
        <p:txBody>
          <a:bodyPr>
            <a:normAutofit fontScale="70000" lnSpcReduction="20000"/>
          </a:bodyPr>
          <a:lstStyle/>
          <a:p>
            <a:pPr marL="257164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64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Expert T-SQL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257164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64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– May 6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2023 – Join us!!!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Future Data Driven</a:t>
            </a:r>
          </a:p>
          <a:p>
            <a:pPr marL="600048" lvl="1" indent="-257164"/>
            <a:r>
              <a:rPr lang="en-US" dirty="0">
                <a:latin typeface="Arial" panose="020B0604020202020204" pitchFamily="34" charset="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64" indent="-25716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Twitter: </a:t>
            </a:r>
            <a:r>
              <a:rPr lang="en-IN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66E9-26AE-4BA4-A365-B08FC7309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52" y="2472732"/>
            <a:ext cx="2003048" cy="267073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8C6277-9057-491C-AC34-A08BC118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955" y="3329025"/>
            <a:ext cx="1814436" cy="1814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73129-6541-4FE3-958E-FFF2A49A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668" y="4137962"/>
            <a:ext cx="1915238" cy="100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37" y="4415460"/>
            <a:ext cx="2922085" cy="4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are GREATEST and LEAST?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did our old, hacky code look like?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does our new, shiny code look like?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Rejoice!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GREATEST and LEAST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Provides the smallest and largest values per row across any number* of columns.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Is *NOT* an aggregate function (like SUM, MIN, AVG, etc..).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Introduced in SQL Server 2022.  No compatibility level requirement.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Replaces messy, hard-to-read code with something much better.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2" indent="0"/>
            <a:r>
              <a:rPr lang="en-US" sz="1500" i="1" dirty="0"/>
              <a:t>*Up to 254, in case you were wondering</a:t>
            </a:r>
          </a:p>
        </p:txBody>
      </p:sp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Code Used to Look Like (1)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The big CASE statement: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FF1DB9-A1BF-0824-1DBF-39D24A4AA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38108"/>
            <a:ext cx="6085418" cy="37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1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Code Used to Look Like (2)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Select the MAX from a UNION of values: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C3262A-F278-02C1-690F-682E5E95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81" y="1226255"/>
            <a:ext cx="8502650" cy="20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9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Code Used to Look Like (3)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Maximize confusion with UNPIVOT: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C2FFE-3734-011F-CE01-5B73939F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14" y="1096718"/>
            <a:ext cx="6540314" cy="403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6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Our Code Can Look Like Now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GREATEST:</a:t>
            </a:r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endParaRPr lang="en-US" sz="1500" dirty="0"/>
          </a:p>
          <a:p>
            <a:pPr marL="0" lvl="2" indent="0"/>
            <a:r>
              <a:rPr lang="en-US" sz="1500" dirty="0"/>
              <a:t>LEAST: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B1E2D5-5A20-692F-CBA3-1937426D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113561"/>
            <a:ext cx="8540750" cy="1675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CC40C-2C45-9A38-73A7-DA7842F5D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49" y="3038784"/>
            <a:ext cx="8539183" cy="16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of GREATEST/LEAST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819150"/>
            <a:ext cx="8357781" cy="3747672"/>
          </a:xfrm>
        </p:spPr>
        <p:txBody>
          <a:bodyPr/>
          <a:lstStyle/>
          <a:p>
            <a:pPr marL="0" lvl="2" indent="0"/>
            <a:r>
              <a:rPr lang="en-US" sz="1500" dirty="0"/>
              <a:t>GREATEST/LEAST can be aggregated on: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0" lvl="2" indent="0"/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37B5C-5219-5BF6-A3B5-F103BCB31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4" y="1138038"/>
            <a:ext cx="8547337" cy="1122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53320-F8A6-2611-8D75-75A657BEC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4" y="2592190"/>
            <a:ext cx="8547337" cy="109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56657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1343</TotalTime>
  <Words>387</Words>
  <Application>Microsoft Office PowerPoint</Application>
  <PresentationFormat>On-screen Show (16:9)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Segoe UI</vt:lpstr>
      <vt:lpstr>PASS 2013_SpeakerTemplate_16x9</vt:lpstr>
      <vt:lpstr>GREATEST and LEAST: Functions to Improve Our Messy T-SQL</vt:lpstr>
      <vt:lpstr>Ed Pollack</vt:lpstr>
      <vt:lpstr>Agenda</vt:lpstr>
      <vt:lpstr>GREATEST and LEAST</vt:lpstr>
      <vt:lpstr>What Our Code Used to Look Like (1)</vt:lpstr>
      <vt:lpstr>What Our Code Used to Look Like (2)</vt:lpstr>
      <vt:lpstr>What Our Code Used to Look Like (3)</vt:lpstr>
      <vt:lpstr>What Our Code Can Look Like Now</vt:lpstr>
      <vt:lpstr>Aggregation of GREATEST/LEAST</vt:lpstr>
      <vt:lpstr>What Next?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268</cp:revision>
  <dcterms:created xsi:type="dcterms:W3CDTF">2013-07-12T18:23:55Z</dcterms:created>
  <dcterms:modified xsi:type="dcterms:W3CDTF">2023-04-10T15:23:51Z</dcterms:modified>
</cp:coreProperties>
</file>