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7" autoAdjust="0"/>
    <p:restoredTop sz="94660"/>
  </p:normalViewPr>
  <p:slideViewPr>
    <p:cSldViewPr snapToGrid="0">
      <p:cViewPr varScale="1">
        <p:scale>
          <a:sx n="251" d="100"/>
          <a:sy n="251" d="100"/>
        </p:scale>
        <p:origin x="24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Grohser" userId="6f6859d396761851" providerId="LiveId" clId="{9DD44217-F170-445B-8E88-771DED3C7D1C}"/>
    <pc:docChg chg="modSld">
      <pc:chgData name="Thomas Grohser" userId="6f6859d396761851" providerId="LiveId" clId="{9DD44217-F170-445B-8E88-771DED3C7D1C}" dt="2023-05-01T21:41:05.516" v="7" actId="20577"/>
      <pc:docMkLst>
        <pc:docMk/>
      </pc:docMkLst>
      <pc:sldChg chg="modSp mod">
        <pc:chgData name="Thomas Grohser" userId="6f6859d396761851" providerId="LiveId" clId="{9DD44217-F170-445B-8E88-771DED3C7D1C}" dt="2023-05-01T21:41:05.516" v="7" actId="20577"/>
        <pc:sldMkLst>
          <pc:docMk/>
          <pc:sldMk cId="779049559" sldId="257"/>
        </pc:sldMkLst>
        <pc:spChg chg="mod">
          <ac:chgData name="Thomas Grohser" userId="6f6859d396761851" providerId="LiveId" clId="{9DD44217-F170-445B-8E88-771DED3C7D1C}" dt="2023-05-01T21:41:05.516" v="7" actId="20577"/>
          <ac:spMkLst>
            <pc:docMk/>
            <pc:sldMk cId="779049559" sldId="257"/>
            <ac:spMk id="20" creationId="{03F1D535-4918-3AA1-7323-4317B39E28E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87BCD-2C1C-75C5-7C1E-8722FEED3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587B57-BEF0-F866-43D0-D473E1CD03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E01A4-2E57-60EE-F679-F32E5C632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458A-CA06-484C-ACB7-018C1E183898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0B8BB-2261-8AE3-B8F3-6CBB87EA7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02909-908D-E0D3-D7CB-180C24884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74E9B-B475-4DBD-A84B-90EC1B0A3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866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CDE85-FCED-F583-0C98-873F5B43E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7BA9AF-AF4D-2170-DC06-DD562AD2D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BB236-EE42-B360-3A37-85A4086CD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458A-CA06-484C-ACB7-018C1E183898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98FC2-9F2D-3B33-9433-498A1CF0B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D1EBC-9042-BED4-E876-3E5A1B1DC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74E9B-B475-4DBD-A84B-90EC1B0A3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3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4BB906-71E0-3B02-BDD5-6D2C998FC4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5E5EE3-E4C6-008C-6D92-A2345C9CA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52C55-F735-34F5-24AC-BFA5FBD30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458A-CA06-484C-ACB7-018C1E183898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FE75A-4558-6F07-57B7-7B9CB0B11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8FE39-AB03-807C-9AEE-503151DBE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74E9B-B475-4DBD-A84B-90EC1B0A3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82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1F4E-3191-02E6-4BFE-26A8B6098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8BC1C-C88D-1D80-2FDF-1FF83F918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FF5D5-BAE4-8748-E0D5-B3D2601F2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458A-CA06-484C-ACB7-018C1E183898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8C7E9-FA59-8032-610B-92AA6D6DC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95AD1-62D0-2DA3-CA66-96C952086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74E9B-B475-4DBD-A84B-90EC1B0A3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84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C1CCF-6191-9474-9323-ABDCECA64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5AC93-3EF8-A3BA-A6FB-AE43FC41B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14048-7166-D0B5-4617-B4089F58E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458A-CA06-484C-ACB7-018C1E183898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45AAF-534E-9132-90D4-570E27EC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C638F-370A-C87D-54B4-BFC26860D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74E9B-B475-4DBD-A84B-90EC1B0A3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72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20E1-C112-F0D3-E3A0-8C9504D79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AD83F-E915-92E0-45E0-F21C17FEC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BB277-184F-20AB-27D1-60DD908E2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4522C-14A3-839B-3D87-7E69A4C57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458A-CA06-484C-ACB7-018C1E183898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A8C1B-DDA0-9430-2C3E-81BC9A1FF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13983-66C3-F74B-52AE-5A86B81CB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74E9B-B475-4DBD-A84B-90EC1B0A3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89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A5458-99E4-74DD-71A0-73ECD6E4F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48B2B-938E-0575-F75E-52371F2D5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53163-A99B-286D-D779-9D24B1C81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55C71C-3A36-7E1D-379E-2C60D7B9D7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29C91F-4A77-7B18-362B-3D291AD275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DCA6F6-D74C-B02E-E513-75E010755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458A-CA06-484C-ACB7-018C1E183898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2D2A25-7100-6EED-3F4E-B5E964F35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E37A5C-DDCB-C018-2261-3DC0DEE0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74E9B-B475-4DBD-A84B-90EC1B0A3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58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7F522-CE92-0666-3AE5-DD39210FF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E7B633-5705-0663-D9A3-4E39EDC62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458A-CA06-484C-ACB7-018C1E183898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9FA53A-591B-0BB6-BB5F-C73247B53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7092DC-97B5-CCD7-6A89-E21B58300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74E9B-B475-4DBD-A84B-90EC1B0A3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93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D0A94C-8C98-D2EA-9FE0-7277092D6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458A-CA06-484C-ACB7-018C1E183898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AD12AB-F2BB-C5D0-9E3B-F7E9E52BF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4F28B-5F29-F7CF-34EC-BFE8B8EAA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74E9B-B475-4DBD-A84B-90EC1B0A3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2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B6DA5-6DE6-68E0-C23E-C9537C6E5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7E1F7-8EDE-0223-D63B-B5C8F9C4B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083DDB-8A23-1A07-C97F-35A49FD00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04838-EB46-6086-260A-BCAC6DE40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458A-CA06-484C-ACB7-018C1E183898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1F950-059F-866D-C34A-AEF181543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D05F0-CF52-0F44-3983-044ADF8B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74E9B-B475-4DBD-A84B-90EC1B0A3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15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EE336-5483-D842-3509-6A495B7E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68A0BE-B615-3549-CE7C-2C81AE4604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4007F-8A39-B95A-4ED7-755670C50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8FC2FC-F4B7-A7D4-9FAE-DCEE3912A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458A-CA06-484C-ACB7-018C1E183898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A8617-4E23-E3D8-4AC9-C24C47B4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31BA1-F049-4EE6-A8AA-751EF5B23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74E9B-B475-4DBD-A84B-90EC1B0A3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0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D939B9-198F-4B96-221B-A488566E8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34707-0CEB-BD0F-5013-287232448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8D96A-DE93-78AA-37DB-7B557722E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5458A-CA06-484C-ACB7-018C1E183898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0A52B-C6AF-495D-CDD3-AA924F405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62661-6100-3CEF-E66E-0BDA9BD4D2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74E9B-B475-4DBD-A84B-90EC1B0A3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81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ont, graphics, logo, graphic design&#10;&#10;Description automatically generated">
            <a:extLst>
              <a:ext uri="{FF2B5EF4-FFF2-40B4-BE49-F238E27FC236}">
                <a16:creationId xmlns:a16="http://schemas.microsoft.com/office/drawing/2014/main" id="{BE096576-79A5-A234-87AA-BC6EFBEE7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09" y="3291744"/>
            <a:ext cx="2217840" cy="502724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 with low confidence">
            <a:extLst>
              <a:ext uri="{FF2B5EF4-FFF2-40B4-BE49-F238E27FC236}">
                <a16:creationId xmlns:a16="http://schemas.microsoft.com/office/drawing/2014/main" id="{C019FCA5-07A1-F38F-7BF5-4C8035F33F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177" y="3328686"/>
            <a:ext cx="2031883" cy="432716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 with low confidence">
            <a:extLst>
              <a:ext uri="{FF2B5EF4-FFF2-40B4-BE49-F238E27FC236}">
                <a16:creationId xmlns:a16="http://schemas.microsoft.com/office/drawing/2014/main" id="{295D8195-172C-19B6-7A31-0C1643F888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505" y="4576840"/>
            <a:ext cx="1227185" cy="323506"/>
          </a:xfrm>
          <a:prstGeom prst="rect">
            <a:avLst/>
          </a:prstGeom>
        </p:spPr>
      </p:pic>
      <p:pic>
        <p:nvPicPr>
          <p:cNvPr id="9" name="Picture 8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79E26E34-4F2B-7030-8F0B-BEDC06FEB3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079" y="5364060"/>
            <a:ext cx="1242480" cy="1242480"/>
          </a:xfrm>
          <a:prstGeom prst="rect">
            <a:avLst/>
          </a:prstGeom>
        </p:spPr>
      </p:pic>
      <p:pic>
        <p:nvPicPr>
          <p:cNvPr id="11" name="Picture 10" descr="A black text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8E5AA3CA-D6F7-5B32-6A0D-8049C08E74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443" y="5831120"/>
            <a:ext cx="1454387" cy="347690"/>
          </a:xfrm>
          <a:prstGeom prst="rect">
            <a:avLst/>
          </a:prstGeom>
        </p:spPr>
      </p:pic>
      <p:pic>
        <p:nvPicPr>
          <p:cNvPr id="13" name="Picture 12" descr="A picture containing graphics, font, logo, text&#10;&#10;Description automatically generated">
            <a:extLst>
              <a:ext uri="{FF2B5EF4-FFF2-40B4-BE49-F238E27FC236}">
                <a16:creationId xmlns:a16="http://schemas.microsoft.com/office/drawing/2014/main" id="{AC700FDA-7FCD-242F-6D03-A9750FCE3C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877" y="2976175"/>
            <a:ext cx="1647281" cy="915156"/>
          </a:xfrm>
          <a:prstGeom prst="rect">
            <a:avLst/>
          </a:prstGeom>
        </p:spPr>
      </p:pic>
      <p:pic>
        <p:nvPicPr>
          <p:cNvPr id="15" name="Picture 14" descr="A picture containing text, graphics, graphic design, logo&#10;&#10;Description automatically generated">
            <a:extLst>
              <a:ext uri="{FF2B5EF4-FFF2-40B4-BE49-F238E27FC236}">
                <a16:creationId xmlns:a16="http://schemas.microsoft.com/office/drawing/2014/main" id="{4A926ED5-4C8A-A269-6D52-FEE8BBF7D3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316" y="2522613"/>
            <a:ext cx="2733422" cy="1822281"/>
          </a:xfrm>
          <a:prstGeom prst="rect">
            <a:avLst/>
          </a:prstGeom>
        </p:spPr>
      </p:pic>
      <p:pic>
        <p:nvPicPr>
          <p:cNvPr id="17" name="Picture 16" descr="A picture containing graphics, colorfulness, screenshot, design&#10;&#10;Description automatically generated">
            <a:extLst>
              <a:ext uri="{FF2B5EF4-FFF2-40B4-BE49-F238E27FC236}">
                <a16:creationId xmlns:a16="http://schemas.microsoft.com/office/drawing/2014/main" id="{663534F0-7A73-B5C0-1A67-3ED5C3EA4BF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86" y="548108"/>
            <a:ext cx="1435726" cy="830029"/>
          </a:xfrm>
          <a:prstGeom prst="rect">
            <a:avLst/>
          </a:prstGeom>
        </p:spPr>
      </p:pic>
      <p:pic>
        <p:nvPicPr>
          <p:cNvPr id="18" name="Picture 17" descr="A picture containing graphics, colorfulness, screenshot, design&#10;&#10;Description automatically generated">
            <a:extLst>
              <a:ext uri="{FF2B5EF4-FFF2-40B4-BE49-F238E27FC236}">
                <a16:creationId xmlns:a16="http://schemas.microsoft.com/office/drawing/2014/main" id="{524260F0-7605-BF29-993E-6E13DD745A6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767" y="548107"/>
            <a:ext cx="1435726" cy="83002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421A6CC-9185-E6EF-1A7D-D720FA56E56E}"/>
              </a:ext>
            </a:extLst>
          </p:cNvPr>
          <p:cNvSpPr txBox="1"/>
          <p:nvPr/>
        </p:nvSpPr>
        <p:spPr>
          <a:xfrm>
            <a:off x="0" y="609180"/>
            <a:ext cx="12191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SQL Saturday New York City 2023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F1D535-4918-3AA1-7323-4317B39E28EA}"/>
              </a:ext>
            </a:extLst>
          </p:cNvPr>
          <p:cNvSpPr txBox="1"/>
          <p:nvPr/>
        </p:nvSpPr>
        <p:spPr>
          <a:xfrm>
            <a:off x="0" y="1639467"/>
            <a:ext cx="121919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/>
              <a:t>A BIG </a:t>
            </a:r>
            <a:r>
              <a:rPr lang="en-US" sz="4000" dirty="0"/>
              <a:t>Thank You to our Sponsors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FD7EA0-3F4B-3083-E742-15A5B8A6E3E2}"/>
              </a:ext>
            </a:extLst>
          </p:cNvPr>
          <p:cNvSpPr txBox="1"/>
          <p:nvPr/>
        </p:nvSpPr>
        <p:spPr>
          <a:xfrm>
            <a:off x="-1032" y="2661324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Platinum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9F352B-13FD-5C83-27ED-05CF7821A5C7}"/>
              </a:ext>
            </a:extLst>
          </p:cNvPr>
          <p:cNvSpPr txBox="1"/>
          <p:nvPr/>
        </p:nvSpPr>
        <p:spPr>
          <a:xfrm>
            <a:off x="1" y="3909450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Gold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A87FEE-831A-BDBA-9EE2-A0855309B3ED}"/>
              </a:ext>
            </a:extLst>
          </p:cNvPr>
          <p:cNvSpPr txBox="1"/>
          <p:nvPr/>
        </p:nvSpPr>
        <p:spPr>
          <a:xfrm>
            <a:off x="0" y="5167974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Bronze</a:t>
            </a:r>
          </a:p>
        </p:txBody>
      </p:sp>
    </p:spTree>
    <p:extLst>
      <p:ext uri="{BB962C8B-B14F-4D97-AF65-F5344CB8AC3E}">
        <p14:creationId xmlns:p14="http://schemas.microsoft.com/office/powerpoint/2010/main" val="779049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16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Grohser</dc:creator>
  <cp:lastModifiedBy>Thomas Grohser</cp:lastModifiedBy>
  <cp:revision>2</cp:revision>
  <dcterms:created xsi:type="dcterms:W3CDTF">2023-05-01T21:01:43Z</dcterms:created>
  <dcterms:modified xsi:type="dcterms:W3CDTF">2023-05-01T21:41:05Z</dcterms:modified>
</cp:coreProperties>
</file>