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0_57D6D5BB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3D_FD4ECF5F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9"/>
  </p:notesMasterIdLst>
  <p:sldIdLst>
    <p:sldId id="316" r:id="rId5"/>
    <p:sldId id="315" r:id="rId6"/>
    <p:sldId id="314" r:id="rId7"/>
    <p:sldId id="320" r:id="rId8"/>
    <p:sldId id="319" r:id="rId9"/>
    <p:sldId id="318" r:id="rId10"/>
    <p:sldId id="317" r:id="rId11"/>
    <p:sldId id="323" r:id="rId12"/>
    <p:sldId id="324" r:id="rId13"/>
    <p:sldId id="325" r:id="rId14"/>
    <p:sldId id="322" r:id="rId15"/>
    <p:sldId id="259" r:id="rId16"/>
    <p:sldId id="306" r:id="rId17"/>
    <p:sldId id="326" r:id="rId18"/>
    <p:sldId id="303" r:id="rId19"/>
    <p:sldId id="307" r:id="rId20"/>
    <p:sldId id="310" r:id="rId21"/>
    <p:sldId id="308" r:id="rId22"/>
    <p:sldId id="309" r:id="rId23"/>
    <p:sldId id="304" r:id="rId24"/>
    <p:sldId id="305" r:id="rId25"/>
    <p:sldId id="280" r:id="rId26"/>
    <p:sldId id="312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2B40FA-EA6F-E70A-AB9D-A39A2C302423}" name="Edward Prado" initials="EP" userId="S::prad0020@algonquinlive.com::0b8cdff3-99fb-4107-b867-033c2140e8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1BA32-E627-499D-BDB1-175ED8F19570}" v="567" dt="2022-02-07T01:43:27.946"/>
    <p1510:client id="{0DD788CC-3FDA-450F-9E18-07C919220D32}" v="1" dt="2022-01-24T16:46:29.921"/>
    <p1510:client id="{17E6989D-3CB2-467F-9AED-8AD50B093E21}" v="78" dt="2022-02-09T18:49:53.767"/>
    <p1510:client id="{2677BA3C-05DF-428E-A7A6-11CCDACCC2B5}" v="15" dt="2022-02-07T01:17:53"/>
    <p1510:client id="{292B2EE8-6A82-462C-825C-66A0907F5DC7}" v="8" dt="2022-02-10T22:19:37.754"/>
    <p1510:client id="{300D3252-84E7-4CDB-A28A-965B2ED0F814}" v="66" dt="2022-02-09T18:35:27.285"/>
    <p1510:client id="{31F7A3E4-A0D3-4EB7-9937-8089BC49881F}" v="40" dt="2022-02-12T19:19:52.599"/>
    <p1510:client id="{43AAFB38-4E3E-45F3-A573-B6A69FFE0D0E}" v="5" dt="2022-01-24T16:26:20.699"/>
    <p1510:client id="{52616411-F528-42FE-A4E3-1D395244E643}" v="165" dt="2022-02-07T01:16:53.617"/>
    <p1510:client id="{6FECF15C-5B2B-4E28-9356-12199560DEA2}" v="17" dt="2022-02-12T14:50:59.077"/>
    <p1510:client id="{84002584-209E-4196-BCB3-421B7A1AD54B}" v="6" dt="2022-02-08T23:36:46.278"/>
    <p1510:client id="{8C3F04C0-66B6-45CD-BB59-0CB5CFCCBBE7}" v="116" dt="2022-02-12T19:42:17.411"/>
    <p1510:client id="{920760E6-20A3-4B21-A37D-884F8384E4C8}" v="174" dt="2022-02-12T19:12:52.479"/>
    <p1510:client id="{A0C2144A-8B5E-4597-BA50-F86C81257BD0}" v="9" dt="2022-02-12T14:48:37.058"/>
    <p1510:client id="{A95D89AB-C85C-4748-A00F-24D749FD00DA}" v="33" dt="2022-02-12T17:24:02.302"/>
    <p1510:client id="{ADAC236C-D624-49D5-B48F-234E82C01E39}" v="132" dt="2022-02-09T18:41:23.289"/>
    <p1510:client id="{B05F6AE0-8CA1-4FC4-940F-54B3E2F3AE08}" v="108" dt="2022-02-03T02:07:36.697"/>
    <p1510:client id="{C813E2FD-EFD5-4AE7-B540-C3CBEE317927}" v="131" dt="2022-02-09T17:37:00.715"/>
    <p1510:client id="{CC937159-7DDE-409D-84E5-9C5A1B519C12}" v="2" dt="2022-01-24T16:23:19.490"/>
    <p1510:client id="{D620C369-ADEE-4CBE-8A1D-51E6E3349393}" v="55" dt="2022-02-12T19:18:22.570"/>
    <p1510:client id="{DC7CC7B1-4383-45AD-A33B-51FEB8EDAAEC}" v="12" dt="2022-02-07T01:19:21.525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Prado" userId="S::prad0020@algonquinlive.com::0b8cdff3-99fb-4107-b867-033c2140e8ae" providerId="AD" clId="Web-{0D91BA32-E627-499D-BDB1-175ED8F19570}"/>
    <pc:docChg chg="addSld delSld modSld sldOrd">
      <pc:chgData name="Edward Prado" userId="S::prad0020@algonquinlive.com::0b8cdff3-99fb-4107-b867-033c2140e8ae" providerId="AD" clId="Web-{0D91BA32-E627-499D-BDB1-175ED8F19570}" dt="2022-02-07T01:43:26.853" v="548" actId="20577"/>
      <pc:docMkLst>
        <pc:docMk/>
      </pc:docMkLst>
      <pc:sldChg chg="ord">
        <pc:chgData name="Edward Prado" userId="S::prad0020@algonquinlive.com::0b8cdff3-99fb-4107-b867-033c2140e8ae" providerId="AD" clId="Web-{0D91BA32-E627-499D-BDB1-175ED8F19570}" dt="2022-02-07T01:20:33.959" v="2"/>
        <pc:sldMkLst>
          <pc:docMk/>
          <pc:sldMk cId="0" sldId="258"/>
        </pc:sldMkLst>
      </pc:sldChg>
      <pc:sldChg chg="modSp ord">
        <pc:chgData name="Edward Prado" userId="S::prad0020@algonquinlive.com::0b8cdff3-99fb-4107-b867-033c2140e8ae" providerId="AD" clId="Web-{0D91BA32-E627-499D-BDB1-175ED8F19570}" dt="2022-02-07T01:22:34.663" v="14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0D91BA32-E627-499D-BDB1-175ED8F19570}" dt="2022-02-07T01:22:34.663" v="14" actId="20577"/>
          <ac:spMkLst>
            <pc:docMk/>
            <pc:sldMk cId="0" sldId="262"/>
            <ac:spMk id="118" creationId="{00000000-0000-0000-0000-000000000000}"/>
          </ac:spMkLst>
        </pc:spChg>
      </pc:sldChg>
      <pc:sldChg chg="addSp">
        <pc:chgData name="Edward Prado" userId="S::prad0020@algonquinlive.com::0b8cdff3-99fb-4107-b867-033c2140e8ae" providerId="AD" clId="Web-{0D91BA32-E627-499D-BDB1-175ED8F19570}" dt="2022-02-07T01:23:10.398" v="16"/>
        <pc:sldMkLst>
          <pc:docMk/>
          <pc:sldMk cId="0" sldId="292"/>
        </pc:sldMkLst>
        <pc:spChg chg="add">
          <ac:chgData name="Edward Prado" userId="S::prad0020@algonquinlive.com::0b8cdff3-99fb-4107-b867-033c2140e8ae" providerId="AD" clId="Web-{0D91BA32-E627-499D-BDB1-175ED8F19570}" dt="2022-02-07T01:23:02.258" v="15"/>
          <ac:spMkLst>
            <pc:docMk/>
            <pc:sldMk cId="0" sldId="292"/>
            <ac:spMk id="5" creationId="{FC74E09F-91F4-40DC-8EA7-A4E4CCB51A5C}"/>
          </ac:spMkLst>
        </pc:spChg>
        <pc:spChg chg="add">
          <ac:chgData name="Edward Prado" userId="S::prad0020@algonquinlive.com::0b8cdff3-99fb-4107-b867-033c2140e8ae" providerId="AD" clId="Web-{0D91BA32-E627-499D-BDB1-175ED8F19570}" dt="2022-02-07T01:23:10.398" v="16"/>
          <ac:spMkLst>
            <pc:docMk/>
            <pc:sldMk cId="0" sldId="292"/>
            <ac:spMk id="6" creationId="{03D60C06-7ABF-440C-82AE-113EBFB5D06E}"/>
          </ac:spMkLst>
        </pc:spChg>
      </pc:sldChg>
      <pc:sldChg chg="ord">
        <pc:chgData name="Edward Prado" userId="S::prad0020@algonquinlive.com::0b8cdff3-99fb-4107-b867-033c2140e8ae" providerId="AD" clId="Web-{0D91BA32-E627-499D-BDB1-175ED8F19570}" dt="2022-02-07T01:20:37.256" v="3"/>
        <pc:sldMkLst>
          <pc:docMk/>
          <pc:sldMk cId="1876504278" sldId="298"/>
        </pc:sldMkLst>
      </pc:sldChg>
      <pc:sldChg chg="ord">
        <pc:chgData name="Edward Prado" userId="S::prad0020@algonquinlive.com::0b8cdff3-99fb-4107-b867-033c2140e8ae" providerId="AD" clId="Web-{0D91BA32-E627-499D-BDB1-175ED8F19570}" dt="2022-02-07T01:25:18.822" v="85"/>
        <pc:sldMkLst>
          <pc:docMk/>
          <pc:sldMk cId="2612899695" sldId="299"/>
        </pc:sldMkLst>
      </pc:sldChg>
      <pc:sldChg chg="add replId">
        <pc:chgData name="Edward Prado" userId="S::prad0020@algonquinlive.com::0b8cdff3-99fb-4107-b867-033c2140e8ae" providerId="AD" clId="Web-{0D91BA32-E627-499D-BDB1-175ED8F19570}" dt="2022-02-07T01:22:09.601" v="4"/>
        <pc:sldMkLst>
          <pc:docMk/>
          <pc:sldMk cId="606248805" sldId="300"/>
        </pc:sldMkLst>
      </pc:sldChg>
      <pc:sldChg chg="addSp delSp modSp add del replId">
        <pc:chgData name="Edward Prado" userId="S::prad0020@algonquinlive.com::0b8cdff3-99fb-4107-b867-033c2140e8ae" providerId="AD" clId="Web-{0D91BA32-E627-499D-BDB1-175ED8F19570}" dt="2022-02-07T01:32:08.968" v="241"/>
        <pc:sldMkLst>
          <pc:docMk/>
          <pc:sldMk cId="618398335" sldId="301"/>
        </pc:sldMkLst>
        <pc:spChg chg="add del">
          <ac:chgData name="Edward Prado" userId="S::prad0020@algonquinlive.com::0b8cdff3-99fb-4107-b867-033c2140e8ae" providerId="AD" clId="Web-{0D91BA32-E627-499D-BDB1-175ED8F19570}" dt="2022-02-07T01:24:54.306" v="72"/>
          <ac:spMkLst>
            <pc:docMk/>
            <pc:sldMk cId="618398335" sldId="301"/>
            <ac:spMk id="2" creationId="{F9B64A4F-E94F-4287-A218-731234D3C1AB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24:32.821" v="70" actId="20577"/>
          <ac:spMkLst>
            <pc:docMk/>
            <pc:sldMk cId="618398335" sldId="301"/>
            <ac:spMk id="118" creationId="{00000000-0000-0000-0000-000000000000}"/>
          </ac:spMkLst>
        </pc:spChg>
      </pc:sldChg>
      <pc:sldChg chg="modSp add del ord replId">
        <pc:chgData name="Edward Prado" userId="S::prad0020@algonquinlive.com::0b8cdff3-99fb-4107-b867-033c2140e8ae" providerId="AD" clId="Web-{0D91BA32-E627-499D-BDB1-175ED8F19570}" dt="2022-02-07T01:32:05.562" v="240"/>
        <pc:sldMkLst>
          <pc:docMk/>
          <pc:sldMk cId="1207483291" sldId="302"/>
        </pc:sldMkLst>
        <pc:spChg chg="mod">
          <ac:chgData name="Edward Prado" userId="S::prad0020@algonquinlive.com::0b8cdff3-99fb-4107-b867-033c2140e8ae" providerId="AD" clId="Web-{0D91BA32-E627-499D-BDB1-175ED8F19570}" dt="2022-02-07T01:25:02.150" v="83" actId="20577"/>
          <ac:spMkLst>
            <pc:docMk/>
            <pc:sldMk cId="1207483291" sldId="302"/>
            <ac:spMk id="118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3:26.853" v="548" actId="20577"/>
        <pc:sldMkLst>
          <pc:docMk/>
          <pc:sldMk cId="1936455744" sldId="303"/>
        </pc:sldMkLst>
        <pc:spChg chg="mod">
          <ac:chgData name="Edward Prado" userId="S::prad0020@algonquinlive.com::0b8cdff3-99fb-4107-b867-033c2140e8ae" providerId="AD" clId="Web-{0D91BA32-E627-499D-BDB1-175ED8F19570}" dt="2022-02-07T01:34:53.299" v="265" actId="20577"/>
          <ac:spMkLst>
            <pc:docMk/>
            <pc:sldMk cId="1936455744" sldId="303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43:26.853" v="548" actId="20577"/>
          <ac:spMkLst>
            <pc:docMk/>
            <pc:sldMk cId="1936455744" sldId="303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32:58.266" v="259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0D91BA32-E627-499D-BDB1-175ED8F19570}" dt="2022-02-07T01:27:48.152" v="108" actId="20577"/>
          <ac:spMkLst>
            <pc:docMk/>
            <pc:sldMk cId="1797571873" sldId="304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2:58.266" v="259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27:55.340" v="110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0D91BA32-E627-499D-BDB1-175ED8F19570}" dt="2022-02-07T01:27:55.340" v="110" actId="20577"/>
          <ac:spMkLst>
            <pc:docMk/>
            <pc:sldMk cId="3358394599" sldId="305"/>
            <ac:spMk id="110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3:20.368" v="545" actId="20577"/>
        <pc:sldMkLst>
          <pc:docMk/>
          <pc:sldMk cId="3377406410" sldId="306"/>
        </pc:sldMkLst>
        <pc:spChg chg="mod">
          <ac:chgData name="Edward Prado" userId="S::prad0020@algonquinlive.com::0b8cdff3-99fb-4107-b867-033c2140e8ae" providerId="AD" clId="Web-{0D91BA32-E627-499D-BDB1-175ED8F19570}" dt="2022-02-07T01:43:20.368" v="545" actId="20577"/>
          <ac:spMkLst>
            <pc:docMk/>
            <pc:sldMk cId="3377406410" sldId="306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2:20.758" v="526" actId="20577"/>
        <pc:sldMkLst>
          <pc:docMk/>
          <pc:sldMk cId="814159262" sldId="307"/>
        </pc:sldMkLst>
        <pc:spChg chg="mod">
          <ac:chgData name="Edward Prado" userId="S::prad0020@algonquinlive.com::0b8cdff3-99fb-4107-b867-033c2140e8ae" providerId="AD" clId="Web-{0D91BA32-E627-499D-BDB1-175ED8F19570}" dt="2022-02-07T01:35:25.330" v="272" actId="20577"/>
          <ac:spMkLst>
            <pc:docMk/>
            <pc:sldMk cId="814159262" sldId="307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42:20.758" v="526" actId="20577"/>
          <ac:spMkLst>
            <pc:docMk/>
            <pc:sldMk cId="814159262" sldId="307"/>
            <ac:spMk id="111" creationId="{00000000-0000-0000-0000-000000000000}"/>
          </ac:spMkLst>
        </pc:spChg>
      </pc:sldChg>
      <pc:sldChg chg="modSp add replId">
        <pc:chgData name="Edward Prado" userId="S::prad0020@algonquinlive.com::0b8cdff3-99fb-4107-b867-033c2140e8ae" providerId="AD" clId="Web-{0D91BA32-E627-499D-BDB1-175ED8F19570}" dt="2022-02-07T01:37:48.895" v="376" actId="20577"/>
        <pc:sldMkLst>
          <pc:docMk/>
          <pc:sldMk cId="28641973" sldId="308"/>
        </pc:sldMkLst>
        <pc:spChg chg="mod">
          <ac:chgData name="Edward Prado" userId="S::prad0020@algonquinlive.com::0b8cdff3-99fb-4107-b867-033c2140e8ae" providerId="AD" clId="Web-{0D91BA32-E627-499D-BDB1-175ED8F19570}" dt="2022-02-07T01:35:30.362" v="276" actId="20577"/>
          <ac:spMkLst>
            <pc:docMk/>
            <pc:sldMk cId="28641973" sldId="308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7:48.895" v="376" actId="20577"/>
          <ac:spMkLst>
            <pc:docMk/>
            <pc:sldMk cId="28641973" sldId="308"/>
            <ac:spMk id="111" creationId="{00000000-0000-0000-0000-000000000000}"/>
          </ac:spMkLst>
        </pc:spChg>
      </pc:sldChg>
      <pc:sldChg chg="modSp add replId">
        <pc:chgData name="Edward Prado" userId="S::prad0020@algonquinlive.com::0b8cdff3-99fb-4107-b867-033c2140e8ae" providerId="AD" clId="Web-{0D91BA32-E627-499D-BDB1-175ED8F19570}" dt="2022-02-07T01:38:39.020" v="414" actId="20577"/>
        <pc:sldMkLst>
          <pc:docMk/>
          <pc:sldMk cId="3495134034" sldId="309"/>
        </pc:sldMkLst>
        <pc:spChg chg="mod">
          <ac:chgData name="Edward Prado" userId="S::prad0020@algonquinlive.com::0b8cdff3-99fb-4107-b867-033c2140e8ae" providerId="AD" clId="Web-{0D91BA32-E627-499D-BDB1-175ED8F19570}" dt="2022-02-07T01:35:34.143" v="285" actId="20577"/>
          <ac:spMkLst>
            <pc:docMk/>
            <pc:sldMk cId="3495134034" sldId="309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8:39.020" v="414" actId="20577"/>
          <ac:spMkLst>
            <pc:docMk/>
            <pc:sldMk cId="3495134034" sldId="309"/>
            <ac:spMk id="111" creationId="{00000000-0000-0000-0000-000000000000}"/>
          </ac:spMkLst>
        </pc:spChg>
      </pc:sldChg>
    </pc:docChg>
  </pc:docChgLst>
  <pc:docChgLst>
    <pc:chgData name="Seyfullah Burul" userId="S::buru0003@algonquinlive.com::512b66c9-ef71-4b41-be14-9033a3346cb5" providerId="AD" clId="Web-{31F7A3E4-A0D3-4EB7-9937-8089BC49881F}"/>
    <pc:docChg chg="addSld delSld modSld">
      <pc:chgData name="Seyfullah Burul" userId="S::buru0003@algonquinlive.com::512b66c9-ef71-4b41-be14-9033a3346cb5" providerId="AD" clId="Web-{31F7A3E4-A0D3-4EB7-9937-8089BC49881F}" dt="2022-02-12T19:19:52.599" v="38" actId="20577"/>
      <pc:docMkLst>
        <pc:docMk/>
      </pc:docMkLst>
      <pc:sldChg chg="del">
        <pc:chgData name="Seyfullah Burul" userId="S::buru0003@algonquinlive.com::512b66c9-ef71-4b41-be14-9033a3346cb5" providerId="AD" clId="Web-{31F7A3E4-A0D3-4EB7-9937-8089BC49881F}" dt="2022-02-12T18:17:55.359" v="3"/>
        <pc:sldMkLst>
          <pc:docMk/>
          <pc:sldMk cId="163872830" sldId="321"/>
        </pc:sldMkLst>
      </pc:sldChg>
      <pc:sldChg chg="modSp add">
        <pc:chgData name="Seyfullah Burul" userId="S::buru0003@algonquinlive.com::512b66c9-ef71-4b41-be14-9033a3346cb5" providerId="AD" clId="Web-{31F7A3E4-A0D3-4EB7-9937-8089BC49881F}" dt="2022-02-12T19:19:40.083" v="37" actId="20577"/>
        <pc:sldMkLst>
          <pc:docMk/>
          <pc:sldMk cId="3983251279" sldId="323"/>
        </pc:sldMkLst>
        <pc:spChg chg="mod">
          <ac:chgData name="Seyfullah Burul" userId="S::buru0003@algonquinlive.com::512b66c9-ef71-4b41-be14-9033a3346cb5" providerId="AD" clId="Web-{31F7A3E4-A0D3-4EB7-9937-8089BC49881F}" dt="2022-02-12T19:19:40.083" v="37" actId="20577"/>
          <ac:spMkLst>
            <pc:docMk/>
            <pc:sldMk cId="3983251279" sldId="323"/>
            <ac:spMk id="42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98" v="28"/>
          <ac:spMkLst>
            <pc:docMk/>
            <pc:sldMk cId="3983251279" sldId="323"/>
            <ac:spMk id="440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13" v="29"/>
          <ac:spMkLst>
            <pc:docMk/>
            <pc:sldMk cId="3983251279" sldId="323"/>
            <ac:spMk id="442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29" v="30"/>
          <ac:spMkLst>
            <pc:docMk/>
            <pc:sldMk cId="3983251279" sldId="323"/>
            <ac:spMk id="44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45" v="31"/>
          <ac:spMkLst>
            <pc:docMk/>
            <pc:sldMk cId="3983251279" sldId="323"/>
            <ac:spMk id="446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60" v="32"/>
          <ac:spMkLst>
            <pc:docMk/>
            <pc:sldMk cId="3983251279" sldId="323"/>
            <ac:spMk id="448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76" v="33"/>
          <ac:spMkLst>
            <pc:docMk/>
            <pc:sldMk cId="3983251279" sldId="323"/>
            <ac:spMk id="452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92" v="34"/>
          <ac:spMkLst>
            <pc:docMk/>
            <pc:sldMk cId="3983251279" sldId="323"/>
            <ac:spMk id="45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67" v="26"/>
          <ac:spMkLst>
            <pc:docMk/>
            <pc:sldMk cId="3983251279" sldId="323"/>
            <ac:spMk id="456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82" v="27"/>
          <ac:spMkLst>
            <pc:docMk/>
            <pc:sldMk cId="3983251279" sldId="323"/>
            <ac:spMk id="458" creationId="{00000000-0000-0000-0000-000000000000}"/>
          </ac:spMkLst>
        </pc:spChg>
      </pc:sldChg>
      <pc:sldChg chg="modSp add">
        <pc:chgData name="Seyfullah Burul" userId="S::buru0003@algonquinlive.com::512b66c9-ef71-4b41-be14-9033a3346cb5" providerId="AD" clId="Web-{31F7A3E4-A0D3-4EB7-9937-8089BC49881F}" dt="2022-02-12T19:19:52.599" v="38" actId="20577"/>
        <pc:sldMkLst>
          <pc:docMk/>
          <pc:sldMk cId="530711548" sldId="324"/>
        </pc:sldMkLst>
        <pc:spChg chg="mod">
          <ac:chgData name="Seyfullah Burul" userId="S::buru0003@algonquinlive.com::512b66c9-ef71-4b41-be14-9033a3346cb5" providerId="AD" clId="Web-{31F7A3E4-A0D3-4EB7-9937-8089BC49881F}" dt="2022-02-12T19:19:52.599" v="38" actId="20577"/>
          <ac:spMkLst>
            <pc:docMk/>
            <pc:sldMk cId="530711548" sldId="324"/>
            <ac:spMk id="287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27:13.490" v="6" actId="20577"/>
          <ac:spMkLst>
            <pc:docMk/>
            <pc:sldMk cId="530711548" sldId="324"/>
            <ac:spMk id="293" creationId="{00000000-0000-0000-0000-000000000000}"/>
          </ac:spMkLst>
        </pc:spChg>
        <pc:grpChg chg="mod">
          <ac:chgData name="Seyfullah Burul" userId="S::buru0003@algonquinlive.com::512b66c9-ef71-4b41-be14-9033a3346cb5" providerId="AD" clId="Web-{31F7A3E4-A0D3-4EB7-9937-8089BC49881F}" dt="2022-02-12T18:23:54.941" v="4" actId="14100"/>
          <ac:grpSpMkLst>
            <pc:docMk/>
            <pc:sldMk cId="530711548" sldId="324"/>
            <ac:grpSpMk id="61" creationId="{3B61A7D5-2FCB-4717-AF9C-0A5C3963AEA4}"/>
          </ac:grpSpMkLst>
        </pc:grpChg>
      </pc:sldChg>
      <pc:sldChg chg="modSp add">
        <pc:chgData name="Seyfullah Burul" userId="S::buru0003@algonquinlive.com::512b66c9-ef71-4b41-be14-9033a3346cb5" providerId="AD" clId="Web-{31F7A3E4-A0D3-4EB7-9937-8089BC49881F}" dt="2022-02-12T19:19:33.208" v="36" actId="20577"/>
        <pc:sldMkLst>
          <pc:docMk/>
          <pc:sldMk cId="1898384377" sldId="325"/>
        </pc:sldMkLst>
        <pc:spChg chg="mod">
          <ac:chgData name="Seyfullah Burul" userId="S::buru0003@algonquinlive.com::512b66c9-ef71-4b41-be14-9033a3346cb5" providerId="AD" clId="Web-{31F7A3E4-A0D3-4EB7-9937-8089BC49881F}" dt="2022-02-12T19:19:33.208" v="36" actId="20577"/>
          <ac:spMkLst>
            <pc:docMk/>
            <pc:sldMk cId="1898384377" sldId="325"/>
            <ac:spMk id="140" creationId="{00000000-0000-0000-0000-000000000000}"/>
          </ac:spMkLst>
        </pc:spChg>
      </pc:sldChg>
    </pc:docChg>
  </pc:docChgLst>
  <pc:docChgLst>
    <pc:chgData name="Andrei Kuptsov" userId="S::kupt0002@algonquinlive.com::38c7b6b2-466c-47fa-8652-f87e7fb8beeb" providerId="AD" clId="Web-{6FECF15C-5B2B-4E28-9356-12199560DEA2}"/>
    <pc:docChg chg="sldOrd">
      <pc:chgData name="Andrei Kuptsov" userId="S::kupt0002@algonquinlive.com::38c7b6b2-466c-47fa-8652-f87e7fb8beeb" providerId="AD" clId="Web-{6FECF15C-5B2B-4E28-9356-12199560DEA2}" dt="2022-02-12T14:50:59.077" v="2"/>
      <pc:docMkLst>
        <pc:docMk/>
      </pc:docMkLst>
      <pc:sldChg chg="ord">
        <pc:chgData name="Andrei Kuptsov" userId="S::kupt0002@algonquinlive.com::38c7b6b2-466c-47fa-8652-f87e7fb8beeb" providerId="AD" clId="Web-{6FECF15C-5B2B-4E28-9356-12199560DEA2}" dt="2022-02-12T14:50:59.077" v="2"/>
        <pc:sldMkLst>
          <pc:docMk/>
          <pc:sldMk cId="2252157985" sldId="313"/>
        </pc:sldMkLst>
      </pc:sldChg>
    </pc:docChg>
  </pc:docChgLst>
  <pc:docChgLst>
    <pc:chgData name="Edward Prado" userId="S::prad0020@algonquinlive.com::0b8cdff3-99fb-4107-b867-033c2140e8ae" providerId="AD" clId="Web-{ADAC236C-D624-49D5-B48F-234E82C01E39}"/>
    <pc:docChg chg="delSld modSld">
      <pc:chgData name="Edward Prado" userId="S::prad0020@algonquinlive.com::0b8cdff3-99fb-4107-b867-033c2140e8ae" providerId="AD" clId="Web-{ADAC236C-D624-49D5-B48F-234E82C01E39}" dt="2022-02-09T18:41:23.289" v="130" actId="20577"/>
      <pc:docMkLst>
        <pc:docMk/>
      </pc:docMkLst>
      <pc:sldChg chg="modSp">
        <pc:chgData name="Edward Prado" userId="S::prad0020@algonquinlive.com::0b8cdff3-99fb-4107-b867-033c2140e8ae" providerId="AD" clId="Web-{ADAC236C-D624-49D5-B48F-234E82C01E39}" dt="2022-02-09T18:40:09.444" v="123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ADAC236C-D624-49D5-B48F-234E82C01E39}" dt="2022-02-09T18:40:09.444" v="123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ADAC236C-D624-49D5-B48F-234E82C01E39}" dt="2022-02-09T18:40:54.179" v="124"/>
        <pc:sldMkLst>
          <pc:docMk/>
          <pc:sldMk cId="1876504278" sldId="298"/>
        </pc:sldMkLst>
      </pc:sldChg>
      <pc:sldChg chg="modSp">
        <pc:chgData name="Edward Prado" userId="S::prad0020@algonquinlive.com::0b8cdff3-99fb-4107-b867-033c2140e8ae" providerId="AD" clId="Web-{ADAC236C-D624-49D5-B48F-234E82C01E39}" dt="2022-02-09T18:37:08.880" v="17" actId="20577"/>
        <pc:sldMkLst>
          <pc:docMk/>
          <pc:sldMk cId="1936455744" sldId="303"/>
        </pc:sldMkLst>
        <pc:spChg chg="mod">
          <ac:chgData name="Edward Prado" userId="S::prad0020@algonquinlive.com::0b8cdff3-99fb-4107-b867-033c2140e8ae" providerId="AD" clId="Web-{ADAC236C-D624-49D5-B48F-234E82C01E39}" dt="2022-02-09T18:37:08.880" v="17" actId="20577"/>
          <ac:spMkLst>
            <pc:docMk/>
            <pc:sldMk cId="1936455744" sldId="303"/>
            <ac:spMk id="111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ADAC236C-D624-49D5-B48F-234E82C01E39}" dt="2022-02-09T18:41:23.289" v="130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ADAC236C-D624-49D5-B48F-234E82C01E39}" dt="2022-02-09T18:41:23.289" v="130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ADAC236C-D624-49D5-B48F-234E82C01E39}" dt="2022-02-09T18:40:01.772" v="122" actId="20577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ADAC236C-D624-49D5-B48F-234E82C01E39}" dt="2022-02-09T18:40:01.772" v="122" actId="20577"/>
          <ac:spMkLst>
            <pc:docMk/>
            <pc:sldMk cId="2036042817" sldId="310"/>
            <ac:spMk id="111" creationId="{00000000-0000-0000-0000-000000000000}"/>
          </ac:spMkLst>
        </pc:spChg>
      </pc:sldChg>
    </pc:docChg>
  </pc:docChgLst>
  <pc:docChgLst>
    <pc:chgData name="Andrei Kuptsov" userId="S::kupt0002@algonquinlive.com::38c7b6b2-466c-47fa-8652-f87e7fb8beeb" providerId="AD" clId="Web-{8C3F04C0-66B6-45CD-BB59-0CB5CFCCBBE7}"/>
    <pc:docChg chg="modSld">
      <pc:chgData name="Andrei Kuptsov" userId="S::kupt0002@algonquinlive.com::38c7b6b2-466c-47fa-8652-f87e7fb8beeb" providerId="AD" clId="Web-{8C3F04C0-66B6-45CD-BB59-0CB5CFCCBBE7}" dt="2022-02-12T19:42:15.614" v="66" actId="20577"/>
      <pc:docMkLst>
        <pc:docMk/>
      </pc:docMkLst>
      <pc:sldChg chg="addSp delSp modSp modCm">
        <pc:chgData name="Andrei Kuptsov" userId="S::kupt0002@algonquinlive.com::38c7b6b2-466c-47fa-8652-f87e7fb8beeb" providerId="AD" clId="Web-{8C3F04C0-66B6-45CD-BB59-0CB5CFCCBBE7}" dt="2022-02-12T19:42:15.614" v="66" actId="20577"/>
        <pc:sldMkLst>
          <pc:docMk/>
          <pc:sldMk cId="4249800543" sldId="317"/>
        </pc:sldMkLst>
        <pc:spChg chg="add mod">
          <ac:chgData name="Andrei Kuptsov" userId="S::kupt0002@algonquinlive.com::38c7b6b2-466c-47fa-8652-f87e7fb8beeb" providerId="AD" clId="Web-{8C3F04C0-66B6-45CD-BB59-0CB5CFCCBBE7}" dt="2022-02-12T19:41:15.004" v="58" actId="20577"/>
          <ac:spMkLst>
            <pc:docMk/>
            <pc:sldMk cId="4249800543" sldId="317"/>
            <ac:spMk id="2" creationId="{AB779033-2A4E-48DD-A6DF-65FE1A0EA23F}"/>
          </ac:spMkLst>
        </pc:spChg>
        <pc:spChg chg="del">
          <ac:chgData name="Andrei Kuptsov" userId="S::kupt0002@algonquinlive.com::38c7b6b2-466c-47fa-8652-f87e7fb8beeb" providerId="AD" clId="Web-{8C3F04C0-66B6-45CD-BB59-0CB5CFCCBBE7}" dt="2022-02-12T19:40:06.941" v="53"/>
          <ac:spMkLst>
            <pc:docMk/>
            <pc:sldMk cId="4249800543" sldId="317"/>
            <ac:spMk id="5" creationId="{CF3998FB-F18E-498F-96B2-6688AC231B56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1:43.786" v="59" actId="20577"/>
          <ac:spMkLst>
            <pc:docMk/>
            <pc:sldMk cId="4249800543" sldId="317"/>
            <ac:spMk id="21" creationId="{14A941D7-D989-4501-A9AA-4A9372743BB8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15.614" v="66" actId="20577"/>
          <ac:spMkLst>
            <pc:docMk/>
            <pc:sldMk cId="4249800543" sldId="317"/>
            <ac:spMk id="29" creationId="{1091D32F-7FA1-4F9B-B784-626CE2BCED7B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02.458" v="62" actId="20577"/>
          <ac:spMkLst>
            <pc:docMk/>
            <pc:sldMk cId="4249800543" sldId="317"/>
            <ac:spMk id="30" creationId="{B569E440-7CE8-477B-B95D-7D83A5DAAEB3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12.583" v="65" actId="20577"/>
          <ac:spMkLst>
            <pc:docMk/>
            <pc:sldMk cId="4249800543" sldId="317"/>
            <ac:spMk id="31" creationId="{860B0B3A-422A-41C1-9B52-8E8B180F42A1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1:58.505" v="61" actId="20577"/>
          <ac:spMkLst>
            <pc:docMk/>
            <pc:sldMk cId="4249800543" sldId="317"/>
            <ac:spMk id="32" creationId="{C9694DD5-7E1F-449A-8F67-C3430DCCEF26}"/>
          </ac:spMkLst>
        </pc:spChg>
        <pc:picChg chg="del">
          <ac:chgData name="Andrei Kuptsov" userId="S::kupt0002@algonquinlive.com::38c7b6b2-466c-47fa-8652-f87e7fb8beeb" providerId="AD" clId="Web-{8C3F04C0-66B6-45CD-BB59-0CB5CFCCBBE7}" dt="2022-02-12T19:40:04.676" v="52"/>
          <ac:picMkLst>
            <pc:docMk/>
            <pc:sldMk cId="4249800543" sldId="317"/>
            <ac:picMk id="6" creationId="{DB188CA1-F0A5-4790-AAB5-25CDFE2C1400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42.660" v="35" actId="1076"/>
          <ac:picMkLst>
            <pc:docMk/>
            <pc:sldMk cId="4249800543" sldId="317"/>
            <ac:picMk id="14" creationId="{2441F2AB-796A-49E7-B231-B4EB86E8FD6D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55.582" v="38" actId="1076"/>
          <ac:picMkLst>
            <pc:docMk/>
            <pc:sldMk cId="4249800543" sldId="317"/>
            <ac:picMk id="16" creationId="{6A36F21F-2AD2-49E9-867C-393F956A3921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45.035" v="36" actId="1076"/>
          <ac:picMkLst>
            <pc:docMk/>
            <pc:sldMk cId="4249800543" sldId="317"/>
            <ac:picMk id="18" creationId="{B01666DE-B1A3-4B6E-895C-01A74085FAF9}"/>
          </ac:picMkLst>
        </pc:picChg>
      </pc:sldChg>
    </pc:docChg>
  </pc:docChgLst>
  <pc:docChgLst>
    <pc:chgData name="Edward Prado" userId="S::prad0020@algonquinlive.com::0b8cdff3-99fb-4107-b867-033c2140e8ae" providerId="AD" clId="Web-{0DD788CC-3FDA-450F-9E18-07C919220D32}"/>
    <pc:docChg chg="delSld">
      <pc:chgData name="Edward Prado" userId="S::prad0020@algonquinlive.com::0b8cdff3-99fb-4107-b867-033c2140e8ae" providerId="AD" clId="Web-{0DD788CC-3FDA-450F-9E18-07C919220D32}" dt="2022-01-24T16:46:29.921" v="0"/>
      <pc:docMkLst>
        <pc:docMk/>
      </pc:docMkLst>
      <pc:sldChg chg="del">
        <pc:chgData name="Edward Prado" userId="S::prad0020@algonquinlive.com::0b8cdff3-99fb-4107-b867-033c2140e8ae" providerId="AD" clId="Web-{0DD788CC-3FDA-450F-9E18-07C919220D32}" dt="2022-01-24T16:46:29.921" v="0"/>
        <pc:sldMkLst>
          <pc:docMk/>
          <pc:sldMk cId="0" sldId="257"/>
        </pc:sldMkLst>
      </pc:sldChg>
    </pc:docChg>
  </pc:docChgLst>
  <pc:docChgLst>
    <pc:chgData name="Edward Prado" userId="S::prad0020@algonquinlive.com::0b8cdff3-99fb-4107-b867-033c2140e8ae" providerId="AD" clId="Web-{D620C369-ADEE-4CBE-8A1D-51E6E3349393}"/>
    <pc:docChg chg="modSld">
      <pc:chgData name="Edward Prado" userId="S::prad0020@algonquinlive.com::0b8cdff3-99fb-4107-b867-033c2140e8ae" providerId="AD" clId="Web-{D620C369-ADEE-4CBE-8A1D-51E6E3349393}" dt="2022-02-12T19:18:20.648" v="52" actId="20577"/>
      <pc:docMkLst>
        <pc:docMk/>
      </pc:docMkLst>
      <pc:sldChg chg="modSp">
        <pc:chgData name="Edward Prado" userId="S::prad0020@algonquinlive.com::0b8cdff3-99fb-4107-b867-033c2140e8ae" providerId="AD" clId="Web-{D620C369-ADEE-4CBE-8A1D-51E6E3349393}" dt="2022-02-12T19:18:20.648" v="52" actId="20577"/>
        <pc:sldMkLst>
          <pc:docMk/>
          <pc:sldMk cId="567405277" sldId="326"/>
        </pc:sldMkLst>
        <pc:spChg chg="mod">
          <ac:chgData name="Edward Prado" userId="S::prad0020@algonquinlive.com::0b8cdff3-99fb-4107-b867-033c2140e8ae" providerId="AD" clId="Web-{D620C369-ADEE-4CBE-8A1D-51E6E3349393}" dt="2022-02-12T19:17:09.522" v="2" actId="20577"/>
          <ac:spMkLst>
            <pc:docMk/>
            <pc:sldMk cId="567405277" sldId="326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D620C369-ADEE-4CBE-8A1D-51E6E3349393}" dt="2022-02-12T19:18:20.648" v="52" actId="20577"/>
          <ac:spMkLst>
            <pc:docMk/>
            <pc:sldMk cId="567405277" sldId="326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A95D89AB-C85C-4748-A00F-24D749FD00DA}"/>
    <pc:docChg chg="modSld">
      <pc:chgData name="Edward Prado" userId="S::prad0020@algonquinlive.com::0b8cdff3-99fb-4107-b867-033c2140e8ae" providerId="AD" clId="Web-{A95D89AB-C85C-4748-A00F-24D749FD00DA}" dt="2022-02-12T17:24:02.302" v="32" actId="20577"/>
      <pc:docMkLst>
        <pc:docMk/>
      </pc:docMkLst>
      <pc:sldChg chg="modSp">
        <pc:chgData name="Edward Prado" userId="S::prad0020@algonquinlive.com::0b8cdff3-99fb-4107-b867-033c2140e8ae" providerId="AD" clId="Web-{A95D89AB-C85C-4748-A00F-24D749FD00DA}" dt="2022-02-12T17:24:02.302" v="32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A95D89AB-C85C-4748-A00F-24D749FD00DA}" dt="2022-02-12T17:24:02.302" v="32" actId="20577"/>
          <ac:spMkLst>
            <pc:docMk/>
            <pc:sldMk cId="3358394599" sldId="305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17E6989D-3CB2-467F-9AED-8AD50B093E21}"/>
    <pc:docChg chg="modSld">
      <pc:chgData name="Edward Prado" userId="S::prad0020@algonquinlive.com::0b8cdff3-99fb-4107-b867-033c2140e8ae" providerId="AD" clId="Web-{17E6989D-3CB2-467F-9AED-8AD50B093E21}" dt="2022-02-09T18:49:53.767" v="77" actId="20577"/>
      <pc:docMkLst>
        <pc:docMk/>
      </pc:docMkLst>
      <pc:sldChg chg="modSp">
        <pc:chgData name="Edward Prado" userId="S::prad0020@algonquinlive.com::0b8cdff3-99fb-4107-b867-033c2140e8ae" providerId="AD" clId="Web-{17E6989D-3CB2-467F-9AED-8AD50B093E21}" dt="2022-02-09T18:49:53.767" v="77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17E6989D-3CB2-467F-9AED-8AD50B093E21}" dt="2022-02-09T18:49:53.767" v="77" actId="20577"/>
          <ac:spMkLst>
            <pc:docMk/>
            <pc:sldMk cId="3358394599" sldId="305"/>
            <ac:spMk id="111" creationId="{00000000-0000-0000-0000-000000000000}"/>
          </ac:spMkLst>
        </pc:spChg>
      </pc:sldChg>
    </pc:docChg>
  </pc:docChgLst>
  <pc:docChgLst>
    <pc:chgData name="Waseem Chamaa" userId="S::cham0421@algonquinlive.com::e257655c-119e-4a99-becd-2c4730ef500a" providerId="AD" clId="Web-{B05F6AE0-8CA1-4FC4-940F-54B3E2F3AE08}"/>
    <pc:docChg chg="addSld delSld modSld sldOrd">
      <pc:chgData name="Waseem Chamaa" userId="S::cham0421@algonquinlive.com::e257655c-119e-4a99-becd-2c4730ef500a" providerId="AD" clId="Web-{B05F6AE0-8CA1-4FC4-940F-54B3E2F3AE08}" dt="2022-02-03T02:07:36.697" v="104"/>
      <pc:docMkLst>
        <pc:docMk/>
      </pc:docMkLst>
      <pc:sldChg chg="addSp">
        <pc:chgData name="Waseem Chamaa" userId="S::cham0421@algonquinlive.com::e257655c-119e-4a99-becd-2c4730ef500a" providerId="AD" clId="Web-{B05F6AE0-8CA1-4FC4-940F-54B3E2F3AE08}" dt="2022-02-03T01:47:32.691" v="80"/>
        <pc:sldMkLst>
          <pc:docMk/>
          <pc:sldMk cId="0" sldId="292"/>
        </pc:sldMkLst>
        <pc:spChg chg="add">
          <ac:chgData name="Waseem Chamaa" userId="S::cham0421@algonquinlive.com::e257655c-119e-4a99-becd-2c4730ef500a" providerId="AD" clId="Web-{B05F6AE0-8CA1-4FC4-940F-54B3E2F3AE08}" dt="2022-02-03T01:47:29.441" v="78"/>
          <ac:spMkLst>
            <pc:docMk/>
            <pc:sldMk cId="0" sldId="292"/>
            <ac:spMk id="2" creationId="{B985FA1C-ED3F-4B8F-851A-A64D16DD2899}"/>
          </ac:spMkLst>
        </pc:spChg>
        <pc:spChg chg="add">
          <ac:chgData name="Waseem Chamaa" userId="S::cham0421@algonquinlive.com::e257655c-119e-4a99-becd-2c4730ef500a" providerId="AD" clId="Web-{B05F6AE0-8CA1-4FC4-940F-54B3E2F3AE08}" dt="2022-02-03T01:47:32.223" v="79"/>
          <ac:spMkLst>
            <pc:docMk/>
            <pc:sldMk cId="0" sldId="292"/>
            <ac:spMk id="3" creationId="{DCCA5FAB-1E30-488C-8E4D-DE66E81FC053}"/>
          </ac:spMkLst>
        </pc:spChg>
        <pc:spChg chg="add">
          <ac:chgData name="Waseem Chamaa" userId="S::cham0421@algonquinlive.com::e257655c-119e-4a99-becd-2c4730ef500a" providerId="AD" clId="Web-{B05F6AE0-8CA1-4FC4-940F-54B3E2F3AE08}" dt="2022-02-03T01:47:32.691" v="80"/>
          <ac:spMkLst>
            <pc:docMk/>
            <pc:sldMk cId="0" sldId="292"/>
            <ac:spMk id="4" creationId="{EE414BF5-2AC5-4645-9A2B-DAA2C7EFAA01}"/>
          </ac:spMkLst>
        </pc:spChg>
      </pc:sldChg>
      <pc:sldChg chg="modSp add del ord replId">
        <pc:chgData name="Waseem Chamaa" userId="S::cham0421@algonquinlive.com::e257655c-119e-4a99-becd-2c4730ef500a" providerId="AD" clId="Web-{B05F6AE0-8CA1-4FC4-940F-54B3E2F3AE08}" dt="2022-02-03T02:07:36.697" v="104"/>
        <pc:sldMkLst>
          <pc:docMk/>
          <pc:sldMk cId="2599281833" sldId="296"/>
        </pc:sldMkLst>
        <pc:spChg chg="mod">
          <ac:chgData name="Waseem Chamaa" userId="S::cham0421@algonquinlive.com::e257655c-119e-4a99-becd-2c4730ef500a" providerId="AD" clId="Web-{B05F6AE0-8CA1-4FC4-940F-54B3E2F3AE08}" dt="2022-02-03T02:07:00.150" v="90" actId="20577"/>
          <ac:spMkLst>
            <pc:docMk/>
            <pc:sldMk cId="2599281833" sldId="296"/>
            <ac:spMk id="150" creationId="{00000000-0000-0000-0000-000000000000}"/>
          </ac:spMkLst>
        </pc:spChg>
        <pc:spChg chg="mod">
          <ac:chgData name="Waseem Chamaa" userId="S::cham0421@algonquinlive.com::e257655c-119e-4a99-becd-2c4730ef500a" providerId="AD" clId="Web-{B05F6AE0-8CA1-4FC4-940F-54B3E2F3AE08}" dt="2022-02-03T02:07:09.009" v="93" actId="20577"/>
          <ac:spMkLst>
            <pc:docMk/>
            <pc:sldMk cId="2599281833" sldId="296"/>
            <ac:spMk id="151" creationId="{00000000-0000-0000-0000-000000000000}"/>
          </ac:spMkLst>
        </pc:spChg>
        <pc:picChg chg="mod">
          <ac:chgData name="Waseem Chamaa" userId="S::cham0421@algonquinlive.com::e257655c-119e-4a99-becd-2c4730ef500a" providerId="AD" clId="Web-{B05F6AE0-8CA1-4FC4-940F-54B3E2F3AE08}" dt="2022-02-03T01:53:26.588" v="81" actId="1076"/>
          <ac:picMkLst>
            <pc:docMk/>
            <pc:sldMk cId="2599281833" sldId="296"/>
            <ac:picMk id="152" creationId="{00000000-0000-0000-0000-000000000000}"/>
          </ac:picMkLst>
        </pc:picChg>
      </pc:sldChg>
      <pc:sldChg chg="modSp add ord replId">
        <pc:chgData name="Waseem Chamaa" userId="S::cham0421@algonquinlive.com::e257655c-119e-4a99-becd-2c4730ef500a" providerId="AD" clId="Web-{B05F6AE0-8CA1-4FC4-940F-54B3E2F3AE08}" dt="2022-02-03T02:07:30.228" v="103" actId="1076"/>
        <pc:sldMkLst>
          <pc:docMk/>
          <pc:sldMk cId="1633204714" sldId="297"/>
        </pc:sldMkLst>
        <pc:spChg chg="mod">
          <ac:chgData name="Waseem Chamaa" userId="S::cham0421@algonquinlive.com::e257655c-119e-4a99-becd-2c4730ef500a" providerId="AD" clId="Web-{B05F6AE0-8CA1-4FC4-940F-54B3E2F3AE08}" dt="2022-02-03T02:07:30.228" v="103" actId="1076"/>
          <ac:spMkLst>
            <pc:docMk/>
            <pc:sldMk cId="1633204714" sldId="297"/>
            <ac:spMk id="110" creationId="{00000000-0000-0000-0000-000000000000}"/>
          </ac:spMkLst>
        </pc:spChg>
        <pc:spChg chg="mod">
          <ac:chgData name="Waseem Chamaa" userId="S::cham0421@algonquinlive.com::e257655c-119e-4a99-becd-2c4730ef500a" providerId="AD" clId="Web-{B05F6AE0-8CA1-4FC4-940F-54B3E2F3AE08}" dt="2022-02-03T02:07:28.869" v="102" actId="1076"/>
          <ac:spMkLst>
            <pc:docMk/>
            <pc:sldMk cId="1633204714" sldId="297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43AAFB38-4E3E-45F3-A573-B6A69FFE0D0E}"/>
    <pc:docChg chg="modSld">
      <pc:chgData name="Edward Prado" userId="S::prad0020@algonquinlive.com::0b8cdff3-99fb-4107-b867-033c2140e8ae" providerId="AD" clId="Web-{43AAFB38-4E3E-45F3-A573-B6A69FFE0D0E}" dt="2022-01-24T16:26:20.699" v="4" actId="1076"/>
      <pc:docMkLst>
        <pc:docMk/>
      </pc:docMkLst>
      <pc:sldChg chg="addSp modSp">
        <pc:chgData name="Edward Prado" userId="S::prad0020@algonquinlive.com::0b8cdff3-99fb-4107-b867-033c2140e8ae" providerId="AD" clId="Web-{43AAFB38-4E3E-45F3-A573-B6A69FFE0D0E}" dt="2022-01-24T16:26:20.699" v="4" actId="1076"/>
        <pc:sldMkLst>
          <pc:docMk/>
          <pc:sldMk cId="0" sldId="256"/>
        </pc:sldMkLst>
        <pc:picChg chg="add mod">
          <ac:chgData name="Edward Prado" userId="S::prad0020@algonquinlive.com::0b8cdff3-99fb-4107-b867-033c2140e8ae" providerId="AD" clId="Web-{43AAFB38-4E3E-45F3-A573-B6A69FFE0D0E}" dt="2022-01-24T16:26:20.699" v="4" actId="1076"/>
          <ac:picMkLst>
            <pc:docMk/>
            <pc:sldMk cId="0" sldId="256"/>
            <ac:picMk id="2" creationId="{90E284DB-D52E-4E40-8AB2-198746CC3DE4}"/>
          </ac:picMkLst>
        </pc:picChg>
      </pc:sldChg>
    </pc:docChg>
  </pc:docChgLst>
  <pc:docChgLst>
    <pc:chgData name="Edward Prado" userId="S::prad0020@algonquinlive.com::0b8cdff3-99fb-4107-b867-033c2140e8ae" providerId="AD" clId="Web-{920760E6-20A3-4B21-A37D-884F8384E4C8}"/>
    <pc:docChg chg="addSld delSld modSld sldOrd">
      <pc:chgData name="Edward Prado" userId="S::prad0020@algonquinlive.com::0b8cdff3-99fb-4107-b867-033c2140e8ae" providerId="AD" clId="Web-{920760E6-20A3-4B21-A37D-884F8384E4C8}" dt="2022-02-12T19:12:52.479" v="163"/>
      <pc:docMkLst>
        <pc:docMk/>
      </pc:docMkLst>
      <pc:sldChg chg="addSp delSp modSp">
        <pc:chgData name="Edward Prado" userId="S::prad0020@algonquinlive.com::0b8cdff3-99fb-4107-b867-033c2140e8ae" providerId="AD" clId="Web-{920760E6-20A3-4B21-A37D-884F8384E4C8}" dt="2022-02-12T18:35:03.667" v="150"/>
        <pc:sldMkLst>
          <pc:docMk/>
          <pc:sldMk cId="0" sldId="259"/>
        </pc:sldMkLst>
        <pc:spChg chg="add mod">
          <ac:chgData name="Edward Prado" userId="S::prad0020@algonquinlive.com::0b8cdff3-99fb-4107-b867-033c2140e8ae" providerId="AD" clId="Web-{920760E6-20A3-4B21-A37D-884F8384E4C8}" dt="2022-02-12T18:14:56.716" v="73"/>
          <ac:spMkLst>
            <pc:docMk/>
            <pc:sldMk cId="0" sldId="259"/>
            <ac:spMk id="3" creationId="{A471BEC7-5E2C-46F8-B42A-B9F34607AA41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14:54.513" v="72" actId="20577"/>
          <ac:spMkLst>
            <pc:docMk/>
            <pc:sldMk cId="0" sldId="259"/>
            <ac:spMk id="97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14:56.716" v="73"/>
          <ac:spMkLst>
            <pc:docMk/>
            <pc:sldMk cId="0" sldId="259"/>
            <ac:spMk id="98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03.667" v="150"/>
          <ac:spMkLst>
            <pc:docMk/>
            <pc:sldMk cId="0" sldId="259"/>
            <ac:spMk id="99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6:59.249" v="75"/>
        <pc:sldMkLst>
          <pc:docMk/>
          <pc:sldMk cId="0" sldId="260"/>
        </pc:sldMkLst>
      </pc:sldChg>
      <pc:sldChg chg="del">
        <pc:chgData name="Edward Prado" userId="S::prad0020@algonquinlive.com::0b8cdff3-99fb-4107-b867-033c2140e8ae" providerId="AD" clId="Web-{920760E6-20A3-4B21-A37D-884F8384E4C8}" dt="2022-02-12T18:17:03.390" v="76"/>
        <pc:sldMkLst>
          <pc:docMk/>
          <pc:sldMk cId="0" sldId="261"/>
        </pc:sldMkLst>
      </pc:sldChg>
      <pc:sldChg chg="del">
        <pc:chgData name="Edward Prado" userId="S::prad0020@algonquinlive.com::0b8cdff3-99fb-4107-b867-033c2140e8ae" providerId="AD" clId="Web-{920760E6-20A3-4B21-A37D-884F8384E4C8}" dt="2022-02-12T18:14:42.482" v="67"/>
        <pc:sldMkLst>
          <pc:docMk/>
          <pc:sldMk cId="0" sldId="262"/>
        </pc:sldMkLst>
      </pc:sldChg>
      <pc:sldChg chg="del">
        <pc:chgData name="Edward Prado" userId="S::prad0020@algonquinlive.com::0b8cdff3-99fb-4107-b867-033c2140e8ae" providerId="AD" clId="Web-{920760E6-20A3-4B21-A37D-884F8384E4C8}" dt="2022-02-12T18:28:34.038" v="106"/>
        <pc:sldMkLst>
          <pc:docMk/>
          <pc:sldMk cId="0" sldId="263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3"/>
        <pc:sldMkLst>
          <pc:docMk/>
          <pc:sldMk cId="0" sldId="264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2"/>
        <pc:sldMkLst>
          <pc:docMk/>
          <pc:sldMk cId="0" sldId="265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1"/>
        <pc:sldMkLst>
          <pc:docMk/>
          <pc:sldMk cId="0" sldId="266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0"/>
        <pc:sldMkLst>
          <pc:docMk/>
          <pc:sldMk cId="0" sldId="267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09"/>
        <pc:sldMkLst>
          <pc:docMk/>
          <pc:sldMk cId="0" sldId="268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07" v="108"/>
        <pc:sldMkLst>
          <pc:docMk/>
          <pc:sldMk cId="0" sldId="269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07" v="107"/>
        <pc:sldMkLst>
          <pc:docMk/>
          <pc:sldMk cId="0" sldId="270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20"/>
        <pc:sldMkLst>
          <pc:docMk/>
          <pc:sldMk cId="0" sldId="271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9"/>
        <pc:sldMkLst>
          <pc:docMk/>
          <pc:sldMk cId="0" sldId="272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8"/>
        <pc:sldMkLst>
          <pc:docMk/>
          <pc:sldMk cId="0" sldId="273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7"/>
        <pc:sldMkLst>
          <pc:docMk/>
          <pc:sldMk cId="0" sldId="274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6"/>
        <pc:sldMkLst>
          <pc:docMk/>
          <pc:sldMk cId="0" sldId="275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585" v="115"/>
        <pc:sldMkLst>
          <pc:docMk/>
          <pc:sldMk cId="0" sldId="276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585" v="114"/>
        <pc:sldMkLst>
          <pc:docMk/>
          <pc:sldMk cId="0" sldId="277"/>
        </pc:sldMkLst>
      </pc:sldChg>
      <pc:sldChg chg="del">
        <pc:chgData name="Edward Prado" userId="S::prad0020@algonquinlive.com::0b8cdff3-99fb-4107-b867-033c2140e8ae" providerId="AD" clId="Web-{920760E6-20A3-4B21-A37D-884F8384E4C8}" dt="2022-02-12T18:28:58.522" v="122"/>
        <pc:sldMkLst>
          <pc:docMk/>
          <pc:sldMk cId="0" sldId="278"/>
        </pc:sldMkLst>
      </pc:sldChg>
      <pc:sldChg chg="del">
        <pc:chgData name="Edward Prado" userId="S::prad0020@algonquinlive.com::0b8cdff3-99fb-4107-b867-033c2140e8ae" providerId="AD" clId="Web-{920760E6-20A3-4B21-A37D-884F8384E4C8}" dt="2022-02-12T18:28:58.522" v="121"/>
        <pc:sldMkLst>
          <pc:docMk/>
          <pc:sldMk cId="0" sldId="279"/>
        </pc:sldMkLst>
      </pc:sldChg>
      <pc:sldChg chg="delSp modSp">
        <pc:chgData name="Edward Prado" userId="S::prad0020@algonquinlive.com::0b8cdff3-99fb-4107-b867-033c2140e8ae" providerId="AD" clId="Web-{920760E6-20A3-4B21-A37D-884F8384E4C8}" dt="2022-02-12T18:35:22.886" v="157"/>
        <pc:sldMkLst>
          <pc:docMk/>
          <pc:sldMk cId="0" sldId="280"/>
        </pc:sldMkLst>
        <pc:spChg chg="del mod">
          <ac:chgData name="Edward Prado" userId="S::prad0020@algonquinlive.com::0b8cdff3-99fb-4107-b867-033c2140e8ae" providerId="AD" clId="Web-{920760E6-20A3-4B21-A37D-884F8384E4C8}" dt="2022-02-12T18:29:37.070" v="139"/>
          <ac:spMkLst>
            <pc:docMk/>
            <pc:sldMk cId="0" sldId="280"/>
            <ac:spMk id="405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22.886" v="157"/>
          <ac:spMkLst>
            <pc:docMk/>
            <pc:sldMk cId="0" sldId="280"/>
            <ac:spMk id="406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0:45.649" v="140"/>
        <pc:sldMkLst>
          <pc:docMk/>
          <pc:sldMk cId="0" sldId="281"/>
        </pc:sldMkLst>
        <pc:spChg chg="del">
          <ac:chgData name="Edward Prado" userId="S::prad0020@algonquinlive.com::0b8cdff3-99fb-4107-b867-033c2140e8ae" providerId="AD" clId="Web-{920760E6-20A3-4B21-A37D-884F8384E4C8}" dt="2022-02-12T18:30:45.649" v="140"/>
          <ac:spMkLst>
            <pc:docMk/>
            <pc:sldMk cId="0" sldId="281"/>
            <ac:spMk id="413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29:05.585" v="127"/>
        <pc:sldMkLst>
          <pc:docMk/>
          <pc:sldMk cId="0" sldId="282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6"/>
        <pc:sldMkLst>
          <pc:docMk/>
          <pc:sldMk cId="0" sldId="283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5"/>
        <pc:sldMkLst>
          <pc:docMk/>
          <pc:sldMk cId="0" sldId="284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4"/>
        <pc:sldMkLst>
          <pc:docMk/>
          <pc:sldMk cId="0" sldId="285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69" v="123"/>
        <pc:sldMkLst>
          <pc:docMk/>
          <pc:sldMk cId="0" sldId="286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98" v="136"/>
        <pc:sldMkLst>
          <pc:docMk/>
          <pc:sldMk cId="0" sldId="287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5"/>
        <pc:sldMkLst>
          <pc:docMk/>
          <pc:sldMk cId="0" sldId="288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4"/>
        <pc:sldMkLst>
          <pc:docMk/>
          <pc:sldMk cId="0" sldId="289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3"/>
        <pc:sldMkLst>
          <pc:docMk/>
          <pc:sldMk cId="0" sldId="290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2"/>
        <pc:sldMkLst>
          <pc:docMk/>
          <pc:sldMk cId="0" sldId="291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1"/>
        <pc:sldMkLst>
          <pc:docMk/>
          <pc:sldMk cId="0" sldId="292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51" v="130"/>
        <pc:sldMkLst>
          <pc:docMk/>
          <pc:sldMk cId="0" sldId="293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19" v="129"/>
        <pc:sldMkLst>
          <pc:docMk/>
          <pc:sldMk cId="0" sldId="294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19" v="128"/>
        <pc:sldMkLst>
          <pc:docMk/>
          <pc:sldMk cId="0" sldId="295"/>
        </pc:sldMkLst>
      </pc:sldChg>
      <pc:sldChg chg="delSp modSp del">
        <pc:chgData name="Edward Prado" userId="S::prad0020@algonquinlive.com::0b8cdff3-99fb-4107-b867-033c2140e8ae" providerId="AD" clId="Web-{920760E6-20A3-4B21-A37D-884F8384E4C8}" dt="2022-02-12T18:14:27.122" v="66"/>
        <pc:sldMkLst>
          <pc:docMk/>
          <pc:sldMk cId="2612899695" sldId="299"/>
        </pc:sldMkLst>
        <pc:spChg chg="mod">
          <ac:chgData name="Edward Prado" userId="S::prad0020@algonquinlive.com::0b8cdff3-99fb-4107-b867-033c2140e8ae" providerId="AD" clId="Web-{920760E6-20A3-4B21-A37D-884F8384E4C8}" dt="2022-02-12T18:14:04.825" v="63" actId="20577"/>
          <ac:spMkLst>
            <pc:docMk/>
            <pc:sldMk cId="2612899695" sldId="299"/>
            <ac:spMk id="97" creationId="{00000000-0000-0000-0000-000000000000}"/>
          </ac:spMkLst>
        </pc:spChg>
        <pc:spChg chg="del mod">
          <ac:chgData name="Edward Prado" userId="S::prad0020@algonquinlive.com::0b8cdff3-99fb-4107-b867-033c2140e8ae" providerId="AD" clId="Web-{920760E6-20A3-4B21-A37D-884F8384E4C8}" dt="2022-02-12T18:14:14.700" v="65"/>
          <ac:spMkLst>
            <pc:docMk/>
            <pc:sldMk cId="2612899695" sldId="299"/>
            <ac:spMk id="98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7:08.234" v="77"/>
        <pc:sldMkLst>
          <pc:docMk/>
          <pc:sldMk cId="606248805" sldId="300"/>
        </pc:sldMkLst>
      </pc:sldChg>
      <pc:sldChg chg="delSp">
        <pc:chgData name="Edward Prado" userId="S::prad0020@algonquinlive.com::0b8cdff3-99fb-4107-b867-033c2140e8ae" providerId="AD" clId="Web-{920760E6-20A3-4B21-A37D-884F8384E4C8}" dt="2022-02-12T18:35:08.870" v="152"/>
        <pc:sldMkLst>
          <pc:docMk/>
          <pc:sldMk cId="1936455744" sldId="303"/>
        </pc:sldMkLst>
        <pc:spChg chg="del">
          <ac:chgData name="Edward Prado" userId="S::prad0020@algonquinlive.com::0b8cdff3-99fb-4107-b867-033c2140e8ae" providerId="AD" clId="Web-{920760E6-20A3-4B21-A37D-884F8384E4C8}" dt="2022-02-12T18:35:08.870" v="152"/>
          <ac:spMkLst>
            <pc:docMk/>
            <pc:sldMk cId="1936455744" sldId="303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3:45.660" v="94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920760E6-20A3-4B21-A37D-884F8384E4C8}" dt="2022-02-12T18:18:08.156" v="81" actId="20577"/>
          <ac:spMkLst>
            <pc:docMk/>
            <pc:sldMk cId="1797571873" sldId="304"/>
            <ac:spMk id="110" creationId="{00000000-0000-0000-0000-000000000000}"/>
          </ac:spMkLst>
        </pc:spChg>
        <pc:spChg chg="del mod">
          <ac:chgData name="Edward Prado" userId="S::prad0020@algonquinlive.com::0b8cdff3-99fb-4107-b867-033c2140e8ae" providerId="AD" clId="Web-{920760E6-20A3-4B21-A37D-884F8384E4C8}" dt="2022-02-12T18:23:45.660" v="94"/>
          <ac:spMkLst>
            <pc:docMk/>
            <pc:sldMk cId="1797571873" sldId="304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4:58.551" v="95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920760E6-20A3-4B21-A37D-884F8384E4C8}" dt="2022-02-12T18:18:12.609" v="83" actId="20577"/>
          <ac:spMkLst>
            <pc:docMk/>
            <pc:sldMk cId="3358394599" sldId="305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24:58.551" v="95"/>
          <ac:spMkLst>
            <pc:docMk/>
            <pc:sldMk cId="3358394599" sldId="305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35:06.105" v="151"/>
        <pc:sldMkLst>
          <pc:docMk/>
          <pc:sldMk cId="3377406410" sldId="306"/>
        </pc:sldMkLst>
        <pc:spChg chg="mod">
          <ac:chgData name="Edward Prado" userId="S::prad0020@algonquinlive.com::0b8cdff3-99fb-4107-b867-033c2140e8ae" providerId="AD" clId="Web-{920760E6-20A3-4B21-A37D-884F8384E4C8}" dt="2022-02-12T18:18:03.422" v="79" actId="20577"/>
          <ac:spMkLst>
            <pc:docMk/>
            <pc:sldMk cId="3377406410" sldId="306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06.105" v="151"/>
          <ac:spMkLst>
            <pc:docMk/>
            <pc:sldMk cId="3377406410" sldId="306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0.855" v="153"/>
        <pc:sldMkLst>
          <pc:docMk/>
          <pc:sldMk cId="814159262" sldId="307"/>
        </pc:sldMkLst>
        <pc:spChg chg="del">
          <ac:chgData name="Edward Prado" userId="S::prad0020@algonquinlive.com::0b8cdff3-99fb-4107-b867-033c2140e8ae" providerId="AD" clId="Web-{920760E6-20A3-4B21-A37D-884F8384E4C8}" dt="2022-02-12T18:35:10.855" v="153"/>
          <ac:spMkLst>
            <pc:docMk/>
            <pc:sldMk cId="814159262" sldId="307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5.292" v="155"/>
        <pc:sldMkLst>
          <pc:docMk/>
          <pc:sldMk cId="28641973" sldId="308"/>
        </pc:sldMkLst>
        <pc:spChg chg="del">
          <ac:chgData name="Edward Prado" userId="S::prad0020@algonquinlive.com::0b8cdff3-99fb-4107-b867-033c2140e8ae" providerId="AD" clId="Web-{920760E6-20A3-4B21-A37D-884F8384E4C8}" dt="2022-02-12T18:35:15.292" v="155"/>
          <ac:spMkLst>
            <pc:docMk/>
            <pc:sldMk cId="28641973" sldId="308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7.886" v="156"/>
        <pc:sldMkLst>
          <pc:docMk/>
          <pc:sldMk cId="3495134034" sldId="309"/>
        </pc:sldMkLst>
        <pc:spChg chg="del">
          <ac:chgData name="Edward Prado" userId="S::prad0020@algonquinlive.com::0b8cdff3-99fb-4107-b867-033c2140e8ae" providerId="AD" clId="Web-{920760E6-20A3-4B21-A37D-884F8384E4C8}" dt="2022-02-12T18:35:17.886" v="156"/>
          <ac:spMkLst>
            <pc:docMk/>
            <pc:sldMk cId="3495134034" sldId="309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35:12.761" v="154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920760E6-20A3-4B21-A37D-884F8384E4C8}" dt="2022-02-12T18:20:10.267" v="92" actId="20577"/>
          <ac:spMkLst>
            <pc:docMk/>
            <pc:sldMk cId="2036042817" sldId="310"/>
            <ac:spMk id="111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12.761" v="154"/>
          <ac:spMkLst>
            <pc:docMk/>
            <pc:sldMk cId="2036042817" sldId="310"/>
            <ac:spMk id="112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6:36.452" v="74"/>
        <pc:sldMkLst>
          <pc:docMk/>
          <pc:sldMk cId="2402303063" sldId="311"/>
        </pc:sldMkLst>
      </pc:sldChg>
      <pc:sldChg chg="delSp ord">
        <pc:chgData name="Edward Prado" userId="S::prad0020@algonquinlive.com::0b8cdff3-99fb-4107-b867-033c2140e8ae" providerId="AD" clId="Web-{920760E6-20A3-4B21-A37D-884F8384E4C8}" dt="2022-02-12T18:35:39.370" v="158"/>
        <pc:sldMkLst>
          <pc:docMk/>
          <pc:sldMk cId="3154950531" sldId="312"/>
        </pc:sldMkLst>
        <pc:spChg chg="del">
          <ac:chgData name="Edward Prado" userId="S::prad0020@algonquinlive.com::0b8cdff3-99fb-4107-b867-033c2140e8ae" providerId="AD" clId="Web-{920760E6-20A3-4B21-A37D-884F8384E4C8}" dt="2022-02-12T18:35:39.370" v="158"/>
          <ac:spMkLst>
            <pc:docMk/>
            <pc:sldMk cId="3154950531" sldId="312"/>
            <ac:spMk id="127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3:21.497" v="57"/>
        <pc:sldMkLst>
          <pc:docMk/>
          <pc:sldMk cId="2252157985" sldId="313"/>
        </pc:sldMkLst>
      </pc:sldChg>
      <pc:sldChg chg="delSp">
        <pc:chgData name="Edward Prado" userId="S::prad0020@algonquinlive.com::0b8cdff3-99fb-4107-b867-033c2140e8ae" providerId="AD" clId="Web-{920760E6-20A3-4B21-A37D-884F8384E4C8}" dt="2022-02-12T18:34:41.182" v="143"/>
        <pc:sldMkLst>
          <pc:docMk/>
          <pc:sldMk cId="2002851290" sldId="314"/>
        </pc:sldMkLst>
        <pc:spChg chg="del">
          <ac:chgData name="Edward Prado" userId="S::prad0020@algonquinlive.com::0b8cdff3-99fb-4107-b867-033c2140e8ae" providerId="AD" clId="Web-{920760E6-20A3-4B21-A37D-884F8384E4C8}" dt="2022-02-12T18:34:41.182" v="143"/>
          <ac:spMkLst>
            <pc:docMk/>
            <pc:sldMk cId="2002851290" sldId="314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40:14.952" v="161" actId="20577"/>
        <pc:sldMkLst>
          <pc:docMk/>
          <pc:sldMk cId="2278930080" sldId="316"/>
        </pc:sldMkLst>
        <pc:spChg chg="mod">
          <ac:chgData name="Edward Prado" userId="S::prad0020@algonquinlive.com::0b8cdff3-99fb-4107-b867-033c2140e8ae" providerId="AD" clId="Web-{920760E6-20A3-4B21-A37D-884F8384E4C8}" dt="2022-02-12T18:40:14.952" v="161" actId="20577"/>
          <ac:spMkLst>
            <pc:docMk/>
            <pc:sldMk cId="2278930080" sldId="316"/>
            <ac:spMk id="86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0:52.727" v="141"/>
          <ac:spMkLst>
            <pc:docMk/>
            <pc:sldMk cId="2278930080" sldId="316"/>
            <ac:spMk id="92" creationId="{00000000-0000-0000-0000-000000000000}"/>
          </ac:spMkLst>
        </pc:spChg>
      </pc:sldChg>
      <pc:sldChg chg="delSp modSp addCm">
        <pc:chgData name="Edward Prado" userId="S::prad0020@algonquinlive.com::0b8cdff3-99fb-4107-b867-033c2140e8ae" providerId="AD" clId="Web-{920760E6-20A3-4B21-A37D-884F8384E4C8}" dt="2022-02-12T18:34:50.761" v="147"/>
        <pc:sldMkLst>
          <pc:docMk/>
          <pc:sldMk cId="4249800543" sldId="317"/>
        </pc:sldMkLst>
        <pc:spChg chg="mod">
          <ac:chgData name="Edward Prado" userId="S::prad0020@algonquinlive.com::0b8cdff3-99fb-4107-b867-033c2140e8ae" providerId="AD" clId="Web-{920760E6-20A3-4B21-A37D-884F8384E4C8}" dt="2022-02-12T18:09:43.947" v="14" actId="20577"/>
          <ac:spMkLst>
            <pc:docMk/>
            <pc:sldMk cId="4249800543" sldId="317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50.761" v="147"/>
          <ac:spMkLst>
            <pc:docMk/>
            <pc:sldMk cId="4249800543" sldId="317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4:48.589" v="146"/>
        <pc:sldMkLst>
          <pc:docMk/>
          <pc:sldMk cId="1058409874" sldId="318"/>
        </pc:sldMkLst>
        <pc:spChg chg="del">
          <ac:chgData name="Edward Prado" userId="S::prad0020@algonquinlive.com::0b8cdff3-99fb-4107-b867-033c2140e8ae" providerId="AD" clId="Web-{920760E6-20A3-4B21-A37D-884F8384E4C8}" dt="2022-02-12T18:08:33.681" v="11"/>
          <ac:spMkLst>
            <pc:docMk/>
            <pc:sldMk cId="1058409874" sldId="318"/>
            <ac:spMk id="5" creationId="{CF3998FB-F18E-498F-96B2-6688AC231B56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8.589" v="146"/>
          <ac:spMkLst>
            <pc:docMk/>
            <pc:sldMk cId="1058409874" sldId="318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8:30.822" v="10"/>
          <ac:picMkLst>
            <pc:docMk/>
            <pc:sldMk cId="1058409874" sldId="318"/>
            <ac:picMk id="6" creationId="{DB188CA1-F0A5-4790-AAB5-25CDFE2C1400}"/>
          </ac:picMkLst>
        </pc:picChg>
      </pc:sldChg>
      <pc:sldChg chg="delSp modSp">
        <pc:chgData name="Edward Prado" userId="S::prad0020@algonquinlive.com::0b8cdff3-99fb-4107-b867-033c2140e8ae" providerId="AD" clId="Web-{920760E6-20A3-4B21-A37D-884F8384E4C8}" dt="2022-02-12T18:34:45.198" v="145"/>
        <pc:sldMkLst>
          <pc:docMk/>
          <pc:sldMk cId="1314530271" sldId="319"/>
        </pc:sldMkLst>
        <pc:spChg chg="del mod">
          <ac:chgData name="Edward Prado" userId="S::prad0020@algonquinlive.com::0b8cdff3-99fb-4107-b867-033c2140e8ae" providerId="AD" clId="Web-{920760E6-20A3-4B21-A37D-884F8384E4C8}" dt="2022-02-12T18:07:31.540" v="3"/>
          <ac:spMkLst>
            <pc:docMk/>
            <pc:sldMk cId="1314530271" sldId="319"/>
            <ac:spMk id="5" creationId="{CF3998FB-F18E-498F-96B2-6688AC231B56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5.198" v="145"/>
          <ac:spMkLst>
            <pc:docMk/>
            <pc:sldMk cId="1314530271" sldId="319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7:33.665" v="4"/>
          <ac:picMkLst>
            <pc:docMk/>
            <pc:sldMk cId="1314530271" sldId="319"/>
            <ac:picMk id="6" creationId="{DB188CA1-F0A5-4790-AAB5-25CDFE2C1400}"/>
          </ac:picMkLst>
        </pc:picChg>
      </pc:sldChg>
      <pc:sldChg chg="delSp modSp">
        <pc:chgData name="Edward Prado" userId="S::prad0020@algonquinlive.com::0b8cdff3-99fb-4107-b867-033c2140e8ae" providerId="AD" clId="Web-{920760E6-20A3-4B21-A37D-884F8384E4C8}" dt="2022-02-12T18:34:43.104" v="144"/>
        <pc:sldMkLst>
          <pc:docMk/>
          <pc:sldMk cId="1473697211" sldId="320"/>
        </pc:sldMkLst>
        <pc:spChg chg="del">
          <ac:chgData name="Edward Prado" userId="S::prad0020@algonquinlive.com::0b8cdff3-99fb-4107-b867-033c2140e8ae" providerId="AD" clId="Web-{920760E6-20A3-4B21-A37D-884F8384E4C8}" dt="2022-02-12T18:07:10.821" v="1"/>
          <ac:spMkLst>
            <pc:docMk/>
            <pc:sldMk cId="1473697211" sldId="320"/>
            <ac:spMk id="5" creationId="{CF3998FB-F18E-498F-96B2-6688AC231B56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08:20.400" v="9" actId="20577"/>
          <ac:spMkLst>
            <pc:docMk/>
            <pc:sldMk cId="1473697211" sldId="320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3.104" v="144"/>
          <ac:spMkLst>
            <pc:docMk/>
            <pc:sldMk cId="1473697211" sldId="320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7:10.821" v="0"/>
          <ac:picMkLst>
            <pc:docMk/>
            <pc:sldMk cId="1473697211" sldId="320"/>
            <ac:picMk id="6" creationId="{DB188CA1-F0A5-4790-AAB5-25CDFE2C1400}"/>
          </ac:picMkLst>
        </pc:picChg>
      </pc:sldChg>
      <pc:sldChg chg="modSp add ord replId">
        <pc:chgData name="Edward Prado" userId="S::prad0020@algonquinlive.com::0b8cdff3-99fb-4107-b867-033c2140e8ae" providerId="AD" clId="Web-{920760E6-20A3-4B21-A37D-884F8384E4C8}" dt="2022-02-12T18:12:42.590" v="55" actId="20577"/>
        <pc:sldMkLst>
          <pc:docMk/>
          <pc:sldMk cId="163872830" sldId="321"/>
        </pc:sldMkLst>
        <pc:spChg chg="mod">
          <ac:chgData name="Edward Prado" userId="S::prad0020@algonquinlive.com::0b8cdff3-99fb-4107-b867-033c2140e8ae" providerId="AD" clId="Web-{920760E6-20A3-4B21-A37D-884F8384E4C8}" dt="2022-02-12T18:11:49.839" v="23" actId="20577"/>
          <ac:spMkLst>
            <pc:docMk/>
            <pc:sldMk cId="163872830" sldId="321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12:42.590" v="55" actId="20577"/>
          <ac:spMkLst>
            <pc:docMk/>
            <pc:sldMk cId="163872830" sldId="321"/>
            <ac:spMk id="111" creationId="{00000000-0000-0000-0000-000000000000}"/>
          </ac:spMkLst>
        </pc:spChg>
      </pc:sldChg>
      <pc:sldChg chg="delSp add replId">
        <pc:chgData name="Edward Prado" userId="S::prad0020@algonquinlive.com::0b8cdff3-99fb-4107-b867-033c2140e8ae" providerId="AD" clId="Web-{920760E6-20A3-4B21-A37D-884F8384E4C8}" dt="2022-02-12T18:34:36.526" v="142"/>
        <pc:sldMkLst>
          <pc:docMk/>
          <pc:sldMk cId="2160773240" sldId="322"/>
        </pc:sldMkLst>
        <pc:spChg chg="del">
          <ac:chgData name="Edward Prado" userId="S::prad0020@algonquinlive.com::0b8cdff3-99fb-4107-b867-033c2140e8ae" providerId="AD" clId="Web-{920760E6-20A3-4B21-A37D-884F8384E4C8}" dt="2022-02-12T18:34:36.526" v="142"/>
          <ac:spMkLst>
            <pc:docMk/>
            <pc:sldMk cId="2160773240" sldId="322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6:18.583" v="105"/>
        <pc:sldMkLst>
          <pc:docMk/>
          <pc:sldMk cId="3983251279" sldId="323"/>
        </pc:sldMkLst>
        <pc:spChg chg="del">
          <ac:chgData name="Edward Prado" userId="S::prad0020@algonquinlive.com::0b8cdff3-99fb-4107-b867-033c2140e8ae" providerId="AD" clId="Web-{920760E6-20A3-4B21-A37D-884F8384E4C8}" dt="2022-02-12T18:26:18.583" v="105"/>
          <ac:spMkLst>
            <pc:docMk/>
            <pc:sldMk cId="3983251279" sldId="323"/>
            <ac:spMk id="425" creationId="{00000000-0000-0000-0000-000000000000}"/>
          </ac:spMkLst>
        </pc:spChg>
        <pc:cxnChg chg="mod">
          <ac:chgData name="Edward Prado" userId="S::prad0020@algonquinlive.com::0b8cdff3-99fb-4107-b867-033c2140e8ae" providerId="AD" clId="Web-{920760E6-20A3-4B21-A37D-884F8384E4C8}" dt="2022-02-12T18:25:51.364" v="96"/>
          <ac:cxnSpMkLst>
            <pc:docMk/>
            <pc:sldMk cId="3983251279" sldId="323"/>
            <ac:cxnSpMk id="439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380" v="97"/>
          <ac:cxnSpMkLst>
            <pc:docMk/>
            <pc:sldMk cId="3983251279" sldId="323"/>
            <ac:cxnSpMk id="441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395" v="98"/>
          <ac:cxnSpMkLst>
            <pc:docMk/>
            <pc:sldMk cId="3983251279" sldId="323"/>
            <ac:cxnSpMk id="443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11" v="99"/>
          <ac:cxnSpMkLst>
            <pc:docMk/>
            <pc:sldMk cId="3983251279" sldId="323"/>
            <ac:cxnSpMk id="445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27" v="100"/>
          <ac:cxnSpMkLst>
            <pc:docMk/>
            <pc:sldMk cId="3983251279" sldId="323"/>
            <ac:cxnSpMk id="447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27" v="101"/>
          <ac:cxnSpMkLst>
            <pc:docMk/>
            <pc:sldMk cId="3983251279" sldId="323"/>
            <ac:cxnSpMk id="451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42" v="102"/>
          <ac:cxnSpMkLst>
            <pc:docMk/>
            <pc:sldMk cId="3983251279" sldId="323"/>
            <ac:cxnSpMk id="453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58" v="103"/>
          <ac:cxnSpMkLst>
            <pc:docMk/>
            <pc:sldMk cId="3983251279" sldId="323"/>
            <ac:cxnSpMk id="455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74" v="104"/>
          <ac:cxnSpMkLst>
            <pc:docMk/>
            <pc:sldMk cId="3983251279" sldId="323"/>
            <ac:cxnSpMk id="457" creationId="{00000000-0000-0000-0000-000000000000}"/>
          </ac:cxnSpMkLst>
        </pc:cxnChg>
      </pc:sldChg>
      <pc:sldChg chg="delSp">
        <pc:chgData name="Edward Prado" userId="S::prad0020@algonquinlive.com::0b8cdff3-99fb-4107-b867-033c2140e8ae" providerId="AD" clId="Web-{920760E6-20A3-4B21-A37D-884F8384E4C8}" dt="2022-02-12T18:34:55.745" v="148"/>
        <pc:sldMkLst>
          <pc:docMk/>
          <pc:sldMk cId="530711548" sldId="324"/>
        </pc:sldMkLst>
        <pc:spChg chg="del">
          <ac:chgData name="Edward Prado" userId="S::prad0020@algonquinlive.com::0b8cdff3-99fb-4107-b867-033c2140e8ae" providerId="AD" clId="Web-{920760E6-20A3-4B21-A37D-884F8384E4C8}" dt="2022-02-12T18:34:55.745" v="148"/>
          <ac:spMkLst>
            <pc:docMk/>
            <pc:sldMk cId="530711548" sldId="324"/>
            <ac:spMk id="338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4:59.214" v="149"/>
        <pc:sldMkLst>
          <pc:docMk/>
          <pc:sldMk cId="1898384377" sldId="325"/>
        </pc:sldMkLst>
        <pc:spChg chg="del">
          <ac:chgData name="Edward Prado" userId="S::prad0020@algonquinlive.com::0b8cdff3-99fb-4107-b867-033c2140e8ae" providerId="AD" clId="Web-{920760E6-20A3-4B21-A37D-884F8384E4C8}" dt="2022-02-12T18:34:59.214" v="149"/>
          <ac:spMkLst>
            <pc:docMk/>
            <pc:sldMk cId="1898384377" sldId="325"/>
            <ac:spMk id="144" creationId="{00000000-0000-0000-0000-000000000000}"/>
          </ac:spMkLst>
        </pc:spChg>
      </pc:sldChg>
      <pc:sldChg chg="add ord replId">
        <pc:chgData name="Edward Prado" userId="S::prad0020@algonquinlive.com::0b8cdff3-99fb-4107-b867-033c2140e8ae" providerId="AD" clId="Web-{920760E6-20A3-4B21-A37D-884F8384E4C8}" dt="2022-02-12T19:12:52.479" v="163"/>
        <pc:sldMkLst>
          <pc:docMk/>
          <pc:sldMk cId="567405277" sldId="326"/>
        </pc:sldMkLst>
      </pc:sldChg>
    </pc:docChg>
  </pc:docChgLst>
  <pc:docChgLst>
    <pc:chgData name="Seyfullah Burul" userId="S::buru0003@algonquinlive.com::512b66c9-ef71-4b41-be14-9033a3346cb5" providerId="AD" clId="Web-{C813E2FD-EFD5-4AE7-B540-C3CBEE317927}"/>
    <pc:docChg chg="modSld">
      <pc:chgData name="Seyfullah Burul" userId="S::buru0003@algonquinlive.com::512b66c9-ef71-4b41-be14-9033a3346cb5" providerId="AD" clId="Web-{C813E2FD-EFD5-4AE7-B540-C3CBEE317927}" dt="2022-02-09T17:36:59.871" v="124"/>
      <pc:docMkLst>
        <pc:docMk/>
      </pc:docMkLst>
      <pc:sldChg chg="modSp">
        <pc:chgData name="Seyfullah Burul" userId="S::buru0003@algonquinlive.com::512b66c9-ef71-4b41-be14-9033a3346cb5" providerId="AD" clId="Web-{C813E2FD-EFD5-4AE7-B540-C3CBEE317927}" dt="2022-02-09T17:36:58.950" v="123" actId="20577"/>
        <pc:sldMkLst>
          <pc:docMk/>
          <pc:sldMk cId="0" sldId="283"/>
        </pc:sldMkLst>
        <pc:spChg chg="mod">
          <ac:chgData name="Seyfullah Burul" userId="S::buru0003@algonquinlive.com::512b66c9-ef71-4b41-be14-9033a3346cb5" providerId="AD" clId="Web-{C813E2FD-EFD5-4AE7-B540-C3CBEE317927}" dt="2022-02-09T17:36:53.731" v="109" actId="20577"/>
          <ac:spMkLst>
            <pc:docMk/>
            <pc:sldMk cId="0" sldId="283"/>
            <ac:spMk id="424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46.090" v="75" actId="20577"/>
          <ac:spMkLst>
            <pc:docMk/>
            <pc:sldMk cId="0" sldId="283"/>
            <ac:spMk id="435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48.574" v="80" actId="20577"/>
          <ac:spMkLst>
            <pc:docMk/>
            <pc:sldMk cId="0" sldId="283"/>
            <ac:spMk id="436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58.950" v="123" actId="20577"/>
          <ac:spMkLst>
            <pc:docMk/>
            <pc:sldMk cId="0" sldId="283"/>
            <ac:spMk id="437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51.340" v="94" actId="20577"/>
          <ac:spMkLst>
            <pc:docMk/>
            <pc:sldMk cId="0" sldId="283"/>
            <ac:spMk id="440" creationId="{00000000-0000-0000-0000-000000000000}"/>
          </ac:spMkLst>
        </pc:spChg>
      </pc:sldChg>
      <pc:sldChg chg="addSp delSp">
        <pc:chgData name="Seyfullah Burul" userId="S::buru0003@algonquinlive.com::512b66c9-ef71-4b41-be14-9033a3346cb5" providerId="AD" clId="Web-{C813E2FD-EFD5-4AE7-B540-C3CBEE317927}" dt="2022-02-09T17:36:59.871" v="124"/>
        <pc:sldMkLst>
          <pc:docMk/>
          <pc:sldMk cId="0" sldId="284"/>
        </pc:sldMkLst>
        <pc:spChg chg="add">
          <ac:chgData name="Seyfullah Burul" userId="S::buru0003@algonquinlive.com::512b66c9-ef71-4b41-be14-9033a3346cb5" providerId="AD" clId="Web-{C813E2FD-EFD5-4AE7-B540-C3CBEE317927}" dt="2022-02-09T17:32:08.477" v="0"/>
          <ac:spMkLst>
            <pc:docMk/>
            <pc:sldMk cId="0" sldId="284"/>
            <ac:spMk id="2" creationId="{2E73A733-1BB4-48DF-8EB6-C7E415392786}"/>
          </ac:spMkLst>
        </pc:spChg>
        <pc:spChg chg="add">
          <ac:chgData name="Seyfullah Burul" userId="S::buru0003@algonquinlive.com::512b66c9-ef71-4b41-be14-9033a3346cb5" providerId="AD" clId="Web-{C813E2FD-EFD5-4AE7-B540-C3CBEE317927}" dt="2022-02-09T17:32:10.914" v="1"/>
          <ac:spMkLst>
            <pc:docMk/>
            <pc:sldMk cId="0" sldId="284"/>
            <ac:spMk id="3" creationId="{12DBC113-567C-47BA-8A33-8E7039DFF02C}"/>
          </ac:spMkLst>
        </pc:spChg>
        <pc:spChg chg="add">
          <ac:chgData name="Seyfullah Burul" userId="S::buru0003@algonquinlive.com::512b66c9-ef71-4b41-be14-9033a3346cb5" providerId="AD" clId="Web-{C813E2FD-EFD5-4AE7-B540-C3CBEE317927}" dt="2022-02-09T17:32:18.445" v="2"/>
          <ac:spMkLst>
            <pc:docMk/>
            <pc:sldMk cId="0" sldId="284"/>
            <ac:spMk id="4" creationId="{CD0202E7-3394-4F0C-B41D-D987D9677377}"/>
          </ac:spMkLst>
        </pc:spChg>
        <pc:spChg chg="add del">
          <ac:chgData name="Seyfullah Burul" userId="S::buru0003@algonquinlive.com::512b66c9-ef71-4b41-be14-9033a3346cb5" providerId="AD" clId="Web-{C813E2FD-EFD5-4AE7-B540-C3CBEE317927}" dt="2022-02-09T17:36:59.871" v="124"/>
          <ac:spMkLst>
            <pc:docMk/>
            <pc:sldMk cId="0" sldId="284"/>
            <ac:spMk id="5" creationId="{59FC1986-7D25-4FFF-81C5-7723ECA3E63E}"/>
          </ac:spMkLst>
        </pc:spChg>
      </pc:sldChg>
    </pc:docChg>
  </pc:docChgLst>
  <pc:docChgLst>
    <pc:chgData name="Edward Prado" userId="S::prad0020@algonquinlive.com::0b8cdff3-99fb-4107-b867-033c2140e8ae" providerId="AD" clId="Web-{DC7CC7B1-4383-45AD-A33B-51FEB8EDAAEC}"/>
    <pc:docChg chg="addSld modSld">
      <pc:chgData name="Edward Prado" userId="S::prad0020@algonquinlive.com::0b8cdff3-99fb-4107-b867-033c2140e8ae" providerId="AD" clId="Web-{DC7CC7B1-4383-45AD-A33B-51FEB8EDAAEC}" dt="2022-02-07T01:19:16.385" v="8" actId="20577"/>
      <pc:docMkLst>
        <pc:docMk/>
      </pc:docMkLst>
      <pc:sldChg chg="modSp add replId">
        <pc:chgData name="Edward Prado" userId="S::prad0020@algonquinlive.com::0b8cdff3-99fb-4107-b867-033c2140e8ae" providerId="AD" clId="Web-{DC7CC7B1-4383-45AD-A33B-51FEB8EDAAEC}" dt="2022-02-07T01:19:16.385" v="8" actId="20577"/>
        <pc:sldMkLst>
          <pc:docMk/>
          <pc:sldMk cId="2612899695" sldId="299"/>
        </pc:sldMkLst>
        <pc:spChg chg="mod">
          <ac:chgData name="Edward Prado" userId="S::prad0020@algonquinlive.com::0b8cdff3-99fb-4107-b867-033c2140e8ae" providerId="AD" clId="Web-{DC7CC7B1-4383-45AD-A33B-51FEB8EDAAEC}" dt="2022-02-07T01:19:16.385" v="8" actId="20577"/>
          <ac:spMkLst>
            <pc:docMk/>
            <pc:sldMk cId="2612899695" sldId="299"/>
            <ac:spMk id="97" creationId="{00000000-0000-0000-0000-000000000000}"/>
          </ac:spMkLst>
        </pc:spChg>
        <pc:spChg chg="mod">
          <ac:chgData name="Edward Prado" userId="S::prad0020@algonquinlive.com::0b8cdff3-99fb-4107-b867-033c2140e8ae" providerId="AD" clId="Web-{DC7CC7B1-4383-45AD-A33B-51FEB8EDAAEC}" dt="2022-02-07T01:19:03.588" v="7" actId="20577"/>
          <ac:spMkLst>
            <pc:docMk/>
            <pc:sldMk cId="2612899695" sldId="299"/>
            <ac:spMk id="98" creationId="{00000000-0000-0000-0000-000000000000}"/>
          </ac:spMkLst>
        </pc:spChg>
      </pc:sldChg>
    </pc:docChg>
  </pc:docChgLst>
  <pc:docChgLst>
    <pc:chgData name="Andrei Kuptsov" userId="S::kupt0002@algonquinlive.com::38c7b6b2-466c-47fa-8652-f87e7fb8beeb" providerId="AD" clId="Web-{A0C2144A-8B5E-4597-BA50-F86C81257BD0}"/>
    <pc:docChg chg="addSld sldOrd">
      <pc:chgData name="Andrei Kuptsov" userId="S::kupt0002@algonquinlive.com::38c7b6b2-466c-47fa-8652-f87e7fb8beeb" providerId="AD" clId="Web-{A0C2144A-8B5E-4597-BA50-F86C81257BD0}" dt="2022-02-12T14:48:37.058" v="8"/>
      <pc:docMkLst>
        <pc:docMk/>
      </pc:docMkLst>
      <pc:sldChg chg="ord">
        <pc:chgData name="Andrei Kuptsov" userId="S::kupt0002@algonquinlive.com::38c7b6b2-466c-47fa-8652-f87e7fb8beeb" providerId="AD" clId="Web-{A0C2144A-8B5E-4597-BA50-F86C81257BD0}" dt="2022-02-12T14:48:37.058" v="8"/>
        <pc:sldMkLst>
          <pc:docMk/>
          <pc:sldMk cId="2252157985" sldId="313"/>
        </pc:sldMkLst>
      </pc:sldChg>
      <pc:sldChg chg="ord">
        <pc:chgData name="Andrei Kuptsov" userId="S::kupt0002@algonquinlive.com::38c7b6b2-466c-47fa-8652-f87e7fb8beeb" providerId="AD" clId="Web-{A0C2144A-8B5E-4597-BA50-F86C81257BD0}" dt="2022-02-12T14:48:11.714" v="6"/>
        <pc:sldMkLst>
          <pc:docMk/>
          <pc:sldMk cId="2002851290" sldId="314"/>
        </pc:sldMkLst>
      </pc:sldChg>
      <pc:sldChg chg="ord">
        <pc:chgData name="Andrei Kuptsov" userId="S::kupt0002@algonquinlive.com::38c7b6b2-466c-47fa-8652-f87e7fb8beeb" providerId="AD" clId="Web-{A0C2144A-8B5E-4597-BA50-F86C81257BD0}" dt="2022-02-12T14:48:22.073" v="7"/>
        <pc:sldMkLst>
          <pc:docMk/>
          <pc:sldMk cId="2347376859" sldId="315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104" v="0"/>
        <pc:sldMkLst>
          <pc:docMk/>
          <pc:sldMk cId="4249800543" sldId="317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198" v="1"/>
        <pc:sldMkLst>
          <pc:docMk/>
          <pc:sldMk cId="1058409874" sldId="318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323" v="2"/>
        <pc:sldMkLst>
          <pc:docMk/>
          <pc:sldMk cId="1314530271" sldId="319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417" v="3"/>
        <pc:sldMkLst>
          <pc:docMk/>
          <pc:sldMk cId="1473697211" sldId="320"/>
        </pc:sldMkLst>
      </pc:sldChg>
    </pc:docChg>
  </pc:docChgLst>
  <pc:docChgLst>
    <pc:chgData name="Waseem Chamaa" userId="S::cham0421@algonquinlive.com::e257655c-119e-4a99-becd-2c4730ef500a" providerId="AD" clId="Web-{292B2EE8-6A82-462C-825C-66A0907F5DC7}"/>
    <pc:docChg chg="addSld delSld">
      <pc:chgData name="Waseem Chamaa" userId="S::cham0421@algonquinlive.com::e257655c-119e-4a99-becd-2c4730ef500a" providerId="AD" clId="Web-{292B2EE8-6A82-462C-825C-66A0907F5DC7}" dt="2022-02-10T22:19:37.754" v="7"/>
      <pc:docMkLst>
        <pc:docMk/>
      </pc:docMkLst>
      <pc:sldChg chg="del">
        <pc:chgData name="Waseem Chamaa" userId="S::cham0421@algonquinlive.com::e257655c-119e-4a99-becd-2c4730ef500a" providerId="AD" clId="Web-{292B2EE8-6A82-462C-825C-66A0907F5DC7}" dt="2022-02-10T22:19:32.395" v="6"/>
        <pc:sldMkLst>
          <pc:docMk/>
          <pc:sldMk cId="0" sldId="256"/>
        </pc:sldMkLst>
      </pc:sldChg>
      <pc:sldChg chg="del">
        <pc:chgData name="Waseem Chamaa" userId="S::cham0421@algonquinlive.com::e257655c-119e-4a99-becd-2c4730ef500a" providerId="AD" clId="Web-{292B2EE8-6A82-462C-825C-66A0907F5DC7}" dt="2022-02-10T22:19:37.754" v="7"/>
        <pc:sldMkLst>
          <pc:docMk/>
          <pc:sldMk cId="0" sldId="258"/>
        </pc:sldMkLst>
      </pc:sldChg>
      <pc:sldChg chg="del">
        <pc:chgData name="Waseem Chamaa" userId="S::cham0421@algonquinlive.com::e257655c-119e-4a99-becd-2c4730ef500a" providerId="AD" clId="Web-{292B2EE8-6A82-462C-825C-66A0907F5DC7}" dt="2022-02-10T22:19:28.598" v="5"/>
        <pc:sldMkLst>
          <pc:docMk/>
          <pc:sldMk cId="1633204714" sldId="297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05" v="0"/>
        <pc:sldMkLst>
          <pc:docMk/>
          <pc:sldMk cId="3154950531" sldId="312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52" v="1"/>
        <pc:sldMkLst>
          <pc:docMk/>
          <pc:sldMk cId="2252157985" sldId="313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99" v="2"/>
        <pc:sldMkLst>
          <pc:docMk/>
          <pc:sldMk cId="2002851290" sldId="314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130" v="3"/>
        <pc:sldMkLst>
          <pc:docMk/>
          <pc:sldMk cId="2347376859" sldId="315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239" v="4"/>
        <pc:sldMkLst>
          <pc:docMk/>
          <pc:sldMk cId="2278930080" sldId="316"/>
        </pc:sldMkLst>
      </pc:sldChg>
    </pc:docChg>
  </pc:docChgLst>
  <pc:docChgLst>
    <pc:chgData name="Edward Prado" userId="S::prad0020@algonquinlive.com::0b8cdff3-99fb-4107-b867-033c2140e8ae" providerId="AD" clId="Web-{84002584-209E-4196-BCB3-421B7A1AD54B}"/>
    <pc:docChg chg="addSld modSld">
      <pc:chgData name="Edward Prado" userId="S::prad0020@algonquinlive.com::0b8cdff3-99fb-4107-b867-033c2140e8ae" providerId="AD" clId="Web-{84002584-209E-4196-BCB3-421B7A1AD54B}" dt="2022-02-08T23:36:45.075" v="3" actId="20577"/>
      <pc:docMkLst>
        <pc:docMk/>
      </pc:docMkLst>
      <pc:sldChg chg="modSp add replId">
        <pc:chgData name="Edward Prado" userId="S::prad0020@algonquinlive.com::0b8cdff3-99fb-4107-b867-033c2140e8ae" providerId="AD" clId="Web-{84002584-209E-4196-BCB3-421B7A1AD54B}" dt="2022-02-08T23:36:45.075" v="3" actId="20577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84002584-209E-4196-BCB3-421B7A1AD54B}" dt="2022-02-08T23:36:25.528" v="1" actId="20577"/>
          <ac:spMkLst>
            <pc:docMk/>
            <pc:sldMk cId="2036042817" sldId="310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84002584-209E-4196-BCB3-421B7A1AD54B}" dt="2022-02-08T23:36:45.075" v="3" actId="20577"/>
          <ac:spMkLst>
            <pc:docMk/>
            <pc:sldMk cId="2036042817" sldId="310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300D3252-84E7-4CDB-A28A-965B2ED0F814}"/>
    <pc:docChg chg="addSld modSld sldOrd">
      <pc:chgData name="Edward Prado" userId="S::prad0020@algonquinlive.com::0b8cdff3-99fb-4107-b867-033c2140e8ae" providerId="AD" clId="Web-{300D3252-84E7-4CDB-A28A-965B2ED0F814}" dt="2022-02-09T18:35:24.879" v="28" actId="20577"/>
      <pc:docMkLst>
        <pc:docMk/>
      </pc:docMkLst>
      <pc:sldChg chg="modSp">
        <pc:chgData name="Edward Prado" userId="S::prad0020@algonquinlive.com::0b8cdff3-99fb-4107-b867-033c2140e8ae" providerId="AD" clId="Web-{300D3252-84E7-4CDB-A28A-965B2ED0F814}" dt="2022-02-09T18:34:19.956" v="4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300D3252-84E7-4CDB-A28A-965B2ED0F814}" dt="2022-02-09T18:34:19.956" v="4" actId="20577"/>
          <ac:spMkLst>
            <pc:docMk/>
            <pc:sldMk cId="0" sldId="262"/>
            <ac:spMk id="119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300D3252-84E7-4CDB-A28A-965B2ED0F814}" dt="2022-02-09T18:35:24.879" v="28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300D3252-84E7-4CDB-A28A-965B2ED0F814}" dt="2022-02-09T18:35:24.879" v="28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ord">
        <pc:chgData name="Edward Prado" userId="S::prad0020@algonquinlive.com::0b8cdff3-99fb-4107-b867-033c2140e8ae" providerId="AD" clId="Web-{300D3252-84E7-4CDB-A28A-965B2ED0F814}" dt="2022-02-09T18:34:37.722" v="7"/>
        <pc:sldMkLst>
          <pc:docMk/>
          <pc:sldMk cId="3495134034" sldId="309"/>
        </pc:sldMkLst>
      </pc:sldChg>
      <pc:sldChg chg="modSp add ord replId">
        <pc:chgData name="Edward Prado" userId="S::prad0020@algonquinlive.com::0b8cdff3-99fb-4107-b867-033c2140e8ae" providerId="AD" clId="Web-{300D3252-84E7-4CDB-A28A-965B2ED0F814}" dt="2022-02-09T18:35:05.363" v="14" actId="14100"/>
        <pc:sldMkLst>
          <pc:docMk/>
          <pc:sldMk cId="2402303063" sldId="311"/>
        </pc:sldMkLst>
        <pc:spChg chg="mod">
          <ac:chgData name="Edward Prado" userId="S::prad0020@algonquinlive.com::0b8cdff3-99fb-4107-b867-033c2140e8ae" providerId="AD" clId="Web-{300D3252-84E7-4CDB-A28A-965B2ED0F814}" dt="2022-02-09T18:35:05.363" v="14" actId="14100"/>
          <ac:spMkLst>
            <pc:docMk/>
            <pc:sldMk cId="2402303063" sldId="311"/>
            <ac:spMk id="118" creationId="{00000000-0000-0000-0000-000000000000}"/>
          </ac:spMkLst>
        </pc:spChg>
        <pc:spChg chg="mod">
          <ac:chgData name="Edward Prado" userId="S::prad0020@algonquinlive.com::0b8cdff3-99fb-4107-b867-033c2140e8ae" providerId="AD" clId="Web-{300D3252-84E7-4CDB-A28A-965B2ED0F814}" dt="2022-02-09T18:35:01.597" v="12" actId="20577"/>
          <ac:spMkLst>
            <pc:docMk/>
            <pc:sldMk cId="2402303063" sldId="311"/>
            <ac:spMk id="119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2677BA3C-05DF-428E-A7A6-11CCDACCC2B5}"/>
    <pc:docChg chg="modSld">
      <pc:chgData name="Edward Prado" userId="S::prad0020@algonquinlive.com::0b8cdff3-99fb-4107-b867-033c2140e8ae" providerId="AD" clId="Web-{2677BA3C-05DF-428E-A7A6-11CCDACCC2B5}" dt="2022-02-07T01:17:53" v="10"/>
      <pc:docMkLst>
        <pc:docMk/>
      </pc:docMkLst>
      <pc:sldChg chg="addSp delSp modSp">
        <pc:chgData name="Edward Prado" userId="S::prad0020@algonquinlive.com::0b8cdff3-99fb-4107-b867-033c2140e8ae" providerId="AD" clId="Web-{2677BA3C-05DF-428E-A7A6-11CCDACCC2B5}" dt="2022-02-07T01:17:53" v="10"/>
        <pc:sldMkLst>
          <pc:docMk/>
          <pc:sldMk cId="0" sldId="258"/>
        </pc:sldMkLst>
        <pc:spChg chg="add del mod">
          <ac:chgData name="Edward Prado" userId="S::prad0020@algonquinlive.com::0b8cdff3-99fb-4107-b867-033c2140e8ae" providerId="AD" clId="Web-{2677BA3C-05DF-428E-A7A6-11CCDACCC2B5}" dt="2022-02-07T01:17:53" v="10"/>
          <ac:spMkLst>
            <pc:docMk/>
            <pc:sldMk cId="0" sldId="258"/>
            <ac:spMk id="2" creationId="{857C7B4B-55FE-4F5C-BB22-837D17B7050D}"/>
          </ac:spMkLst>
        </pc:spChg>
        <pc:spChg chg="mod">
          <ac:chgData name="Edward Prado" userId="S::prad0020@algonquinlive.com::0b8cdff3-99fb-4107-b867-033c2140e8ae" providerId="AD" clId="Web-{2677BA3C-05DF-428E-A7A6-11CCDACCC2B5}" dt="2022-02-07T01:17:46.156" v="7" actId="20577"/>
          <ac:spMkLst>
            <pc:docMk/>
            <pc:sldMk cId="0" sldId="258"/>
            <ac:spMk id="86" creationId="{00000000-0000-0000-0000-000000000000}"/>
          </ac:spMkLst>
        </pc:spChg>
        <pc:spChg chg="mod">
          <ac:chgData name="Edward Prado" userId="S::prad0020@algonquinlive.com::0b8cdff3-99fb-4107-b867-033c2140e8ae" providerId="AD" clId="Web-{2677BA3C-05DF-428E-A7A6-11CCDACCC2B5}" dt="2022-02-07T01:17:46.078" v="6" actId="20577"/>
          <ac:spMkLst>
            <pc:docMk/>
            <pc:sldMk cId="0" sldId="258"/>
            <ac:spMk id="87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52616411-F528-42FE-A4E3-1D395244E643}"/>
    <pc:docChg chg="addSld modSld">
      <pc:chgData name="Edward Prado" userId="S::prad0020@algonquinlive.com::0b8cdff3-99fb-4107-b867-033c2140e8ae" providerId="AD" clId="Web-{52616411-F528-42FE-A4E3-1D395244E643}" dt="2022-02-07T01:16:52.320" v="11" actId="1076"/>
      <pc:docMkLst>
        <pc:docMk/>
      </pc:docMkLst>
      <pc:sldChg chg="addSp delSp modSp">
        <pc:chgData name="Edward Prado" userId="S::prad0020@algonquinlive.com::0b8cdff3-99fb-4107-b867-033c2140e8ae" providerId="AD" clId="Web-{52616411-F528-42FE-A4E3-1D395244E643}" dt="2022-02-07T01:16:52.320" v="11" actId="1076"/>
        <pc:sldMkLst>
          <pc:docMk/>
          <pc:sldMk cId="0" sldId="258"/>
        </pc:sldMkLst>
        <pc:spChg chg="mod">
          <ac:chgData name="Edward Prado" userId="S::prad0020@algonquinlive.com::0b8cdff3-99fb-4107-b867-033c2140e8ae" providerId="AD" clId="Web-{52616411-F528-42FE-A4E3-1D395244E643}" dt="2022-02-07T01:16:52.320" v="11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Edward Prado" userId="S::prad0020@algonquinlive.com::0b8cdff3-99fb-4107-b867-033c2140e8ae" providerId="AD" clId="Web-{52616411-F528-42FE-A4E3-1D395244E643}" dt="2022-02-07T01:16:46.961" v="8" actId="20577"/>
          <ac:spMkLst>
            <pc:docMk/>
            <pc:sldMk cId="0" sldId="258"/>
            <ac:spMk id="87" creationId="{00000000-0000-0000-0000-000000000000}"/>
          </ac:spMkLst>
        </pc:spChg>
        <pc:picChg chg="add del">
          <ac:chgData name="Edward Prado" userId="S::prad0020@algonquinlive.com::0b8cdff3-99fb-4107-b867-033c2140e8ae" providerId="AD" clId="Web-{52616411-F528-42FE-A4E3-1D395244E643}" dt="2022-02-07T01:16:51.898" v="9"/>
          <ac:picMkLst>
            <pc:docMk/>
            <pc:sldMk cId="0" sldId="258"/>
            <ac:picMk id="88" creationId="{00000000-0000-0000-0000-000000000000}"/>
          </ac:picMkLst>
        </pc:picChg>
      </pc:sldChg>
      <pc:sldChg chg="modSp add replId">
        <pc:chgData name="Edward Prado" userId="S::prad0020@algonquinlive.com::0b8cdff3-99fb-4107-b867-033c2140e8ae" providerId="AD" clId="Web-{52616411-F528-42FE-A4E3-1D395244E643}" dt="2022-02-07T01:16:38.101" v="5" actId="20577"/>
        <pc:sldMkLst>
          <pc:docMk/>
          <pc:sldMk cId="1876504278" sldId="298"/>
        </pc:sldMkLst>
        <pc:spChg chg="mod">
          <ac:chgData name="Edward Prado" userId="S::prad0020@algonquinlive.com::0b8cdff3-99fb-4107-b867-033c2140e8ae" providerId="AD" clId="Web-{52616411-F528-42FE-A4E3-1D395244E643}" dt="2022-02-07T01:16:38.101" v="5" actId="20577"/>
          <ac:spMkLst>
            <pc:docMk/>
            <pc:sldMk cId="1876504278" sldId="298"/>
            <ac:spMk id="86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CC937159-7DDE-409D-84E5-9C5A1B519C12}"/>
    <pc:docChg chg="modSld">
      <pc:chgData name="Edward Prado" userId="S::prad0020@algonquinlive.com::0b8cdff3-99fb-4107-b867-033c2140e8ae" providerId="AD" clId="Web-{CC937159-7DDE-409D-84E5-9C5A1B519C12}" dt="2022-01-24T16:23:18.443" v="0" actId="20577"/>
      <pc:docMkLst>
        <pc:docMk/>
      </pc:docMkLst>
      <pc:sldChg chg="modSp">
        <pc:chgData name="Edward Prado" userId="S::prad0020@algonquinlive.com::0b8cdff3-99fb-4107-b867-033c2140e8ae" providerId="AD" clId="Web-{CC937159-7DDE-409D-84E5-9C5A1B519C12}" dt="2022-01-24T16:23:18.443" v="0" actId="20577"/>
        <pc:sldMkLst>
          <pc:docMk/>
          <pc:sldMk cId="0" sldId="256"/>
        </pc:sldMkLst>
        <pc:spChg chg="mod">
          <ac:chgData name="Edward Prado" userId="S::prad0020@algonquinlive.com::0b8cdff3-99fb-4107-b867-033c2140e8ae" providerId="AD" clId="Web-{CC937159-7DDE-409D-84E5-9C5A1B519C12}" dt="2022-01-24T16:23:18.443" v="0" actId="20577"/>
          <ac:spMkLst>
            <pc:docMk/>
            <pc:sldMk cId="0" sldId="256"/>
            <ac:spMk id="70" creationId="{00000000-0000-0000-0000-000000000000}"/>
          </ac:spMkLst>
        </pc:spChg>
      </pc:sldChg>
    </pc:docChg>
  </pc:docChgLst>
</pc:chgInfo>
</file>

<file path=ppt/comments/modernComment_13D_FD4ECF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1EC5A5-5CB9-4E6E-B49D-A8DD787AA119}" authorId="{582B40FA-EA6F-E70A-AB9D-A39A2C302423}" status="resolved" created="2022-02-12T18:11:11.5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49800543" sldId="317"/>
      <ac:picMk id="3" creationId="{1B0D3ED8-A2CB-4D9E-9174-EAD305BB6B28}"/>
    </ac:deMkLst>
    <p188:txBody>
      <a:bodyPr/>
      <a:lstStyle/>
      <a:p>
        <a:r>
          <a:rPr lang="en-US"/>
          <a:t>Add name of framework right beneath the logos</a:t>
        </a:r>
      </a:p>
    </p188:txBody>
  </p188:cm>
</p188:cmLst>
</file>

<file path=ppt/comments/modernComment_140_57D6D5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EAB6D-5629-4C8D-988F-36D61E35FF7D}" authorId="{582B40FA-EA6F-E70A-AB9D-A39A2C302423}" status="resolved" created="2022-02-09T22:58:03.13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73697211" sldId="320"/>
      <ac:spMk id="111" creationId="{00000000-0000-0000-0000-000000000000}"/>
      <ac:txMk cp="112">
        <ac:context len="113" hash="2707459615"/>
      </ac:txMk>
    </ac:txMkLst>
    <p188:pos x="6650831" y="1550193"/>
    <p188:txBody>
      <a:bodyPr/>
      <a:lstStyle/>
      <a:p>
        <a:r>
          <a:rPr lang="en-US"/>
          <a:t>Sentence sounds weird when read.  Consider changing this point to "vastly decreases development time"?</a:t>
        </a:r>
      </a:p>
    </p188:txBody>
  </p188:cm>
  <p188:cm id="{5776801B-15EE-41DA-900C-936B5F9F448D}" authorId="{582B40FA-EA6F-E70A-AB9D-A39A2C302423}" status="resolved" created="2022-02-09T22:58:47.63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73697211" sldId="320"/>
      <ac:spMk id="111" creationId="{00000000-0000-0000-0000-000000000000}"/>
      <ac:txMk cp="112">
        <ac:context len="113" hash="2707459615"/>
      </ac:txMk>
    </ac:txMkLst>
    <p188:pos x="6650831" y="1550193"/>
    <p188:txBody>
      <a:bodyPr/>
      <a:lstStyle/>
      <a:p>
        <a:r>
          <a:rPr lang="en-US"/>
          <a:t>Sentence sounds odd when read.  Consider either rewriting or removing since it doesn't add a lot to the slide.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61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3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5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8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0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8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1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6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8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3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3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0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getting-starte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0_57D6D5BB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18/10/relationships/comments" Target="../comments/modernComment_13D_FD4ECF5F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/>
              <a:t>We are Group 7:</a:t>
            </a:r>
            <a:endParaRPr lang="en-US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sz="2600"/>
              <a:t>Waseem </a:t>
            </a:r>
            <a:r>
              <a:rPr lang="en" sz="2600" err="1"/>
              <a:t>Chamaa</a:t>
            </a:r>
          </a:p>
          <a:p>
            <a:pPr indent="-457200"/>
            <a:r>
              <a:rPr lang="en" sz="2600"/>
              <a:t>Seyfullah Burul</a:t>
            </a:r>
          </a:p>
          <a:p>
            <a:pPr indent="-457200"/>
            <a:r>
              <a:rPr lang="en" sz="2600"/>
              <a:t>Andrei Kuptsov</a:t>
            </a:r>
          </a:p>
          <a:p>
            <a:pPr indent="-457200"/>
            <a:r>
              <a:rPr lang="en" sz="2600"/>
              <a:t>Edward Prado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893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Limitations</a:t>
            </a:r>
            <a:r>
              <a:rPr lang="en-US" sz="2800"/>
              <a:t> </a:t>
            </a:r>
            <a:r>
              <a:rPr lang="en-US" sz="3200"/>
              <a:t>of Jest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432232"/>
            <a:ext cx="359881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Larger Snapshots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Snapshot testing with Jest is not well suited for larger snapshot files containing thousands of lines.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384964" y="1432232"/>
            <a:ext cx="387927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Supporting Libraries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Compared to Jasmine and other frameworks, not many libraries and tools are supported by Jest.</a:t>
            </a:r>
          </a:p>
        </p:txBody>
      </p:sp>
    </p:spTree>
    <p:extLst>
      <p:ext uri="{BB962C8B-B14F-4D97-AF65-F5344CB8AC3E}">
        <p14:creationId xmlns:p14="http://schemas.microsoft.com/office/powerpoint/2010/main" val="189838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How can it be used?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927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Jest is built for JavaScript development</a:t>
            </a:r>
          </a:p>
          <a:p>
            <a:pPr marL="342900" indent="-342900"/>
            <a:r>
              <a:rPr lang="en-CA"/>
              <a:t>Babel, TypeScript, Node, React, Angular</a:t>
            </a:r>
          </a:p>
          <a:p>
            <a:pPr marL="342900" indent="-342900"/>
            <a:r>
              <a:rPr lang="en-CA"/>
              <a:t>Can be hooked into CI/CD and GitHub</a:t>
            </a:r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4;p18">
            <a:extLst>
              <a:ext uri="{FF2B5EF4-FFF2-40B4-BE49-F238E27FC236}">
                <a16:creationId xmlns:a16="http://schemas.microsoft.com/office/drawing/2014/main" id="{64413E90-764E-42CC-BC51-21B9E9302EA0}"/>
              </a:ext>
            </a:extLst>
          </p:cNvPr>
          <p:cNvGrpSpPr/>
          <p:nvPr/>
        </p:nvGrpSpPr>
        <p:grpSpPr>
          <a:xfrm>
            <a:off x="6736693" y="985189"/>
            <a:ext cx="580165" cy="587520"/>
            <a:chOff x="5972700" y="2330200"/>
            <a:chExt cx="411625" cy="387275"/>
          </a:xfrm>
        </p:grpSpPr>
        <p:sp>
          <p:nvSpPr>
            <p:cNvPr id="10" name="Google Shape;125;p18">
              <a:extLst>
                <a:ext uri="{FF2B5EF4-FFF2-40B4-BE49-F238E27FC236}">
                  <a16:creationId xmlns:a16="http://schemas.microsoft.com/office/drawing/2014/main" id="{172F5363-8132-4049-8AE9-7664E06B040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Google Shape;126;p18">
              <a:extLst>
                <a:ext uri="{FF2B5EF4-FFF2-40B4-BE49-F238E27FC236}">
                  <a16:creationId xmlns:a16="http://schemas.microsoft.com/office/drawing/2014/main" id="{8BAE95B9-B0B8-49B5-B60E-231ABDFCE33F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7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1BEC7-5E2C-46F8-B42A-B9F34607A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Matchers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test and check values in different ways</a:t>
            </a:r>
          </a:p>
          <a:p>
            <a:pPr marL="342900" indent="-342900"/>
            <a:r>
              <a:rPr lang="en"/>
              <a:t>Catch all term to describe several methods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40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Equality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err="1"/>
              <a:t>ToBe</a:t>
            </a:r>
            <a:r>
              <a:rPr lang="en"/>
              <a:t> tests exact equality, same as ===</a:t>
            </a:r>
          </a:p>
          <a:p>
            <a:pPr marL="342900" indent="-342900"/>
            <a:r>
              <a:rPr lang="en" err="1"/>
              <a:t>ToEqual</a:t>
            </a:r>
            <a:r>
              <a:rPr lang="en"/>
              <a:t> equivalent to ==</a:t>
            </a:r>
          </a:p>
        </p:txBody>
      </p:sp>
    </p:spTree>
    <p:extLst>
      <p:ext uri="{BB962C8B-B14F-4D97-AF65-F5344CB8AC3E}">
        <p14:creationId xmlns:p14="http://schemas.microsoft.com/office/powerpoint/2010/main" val="56740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Truthiness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differentiate between undefined, null, and false values</a:t>
            </a:r>
          </a:p>
        </p:txBody>
      </p:sp>
    </p:spTree>
    <p:extLst>
      <p:ext uri="{BB962C8B-B14F-4D97-AF65-F5344CB8AC3E}">
        <p14:creationId xmlns:p14="http://schemas.microsoft.com/office/powerpoint/2010/main" val="193645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Strings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Check a string against a regular expression (aka Regex)</a:t>
            </a:r>
            <a:endParaRPr lang="en-US"/>
          </a:p>
          <a:p>
            <a:pPr marL="342900" indent="-342900"/>
            <a:r>
              <a:rPr lang="en"/>
              <a:t>Regex defines a pattern that's searched for in a given string</a:t>
            </a:r>
          </a:p>
          <a:p>
            <a:pPr marL="342900" indent="-342900"/>
            <a:r>
              <a:rPr lang="en"/>
              <a:t>Use the </a:t>
            </a:r>
            <a:r>
              <a:rPr lang="en" err="1"/>
              <a:t>toMatch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15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Numbers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compare a given set of numbers against each other</a:t>
            </a:r>
          </a:p>
          <a:p>
            <a:pPr marL="342900" indent="-342900"/>
            <a:r>
              <a:rPr lang="en"/>
              <a:t>Features operator methods</a:t>
            </a:r>
          </a:p>
          <a:p>
            <a:pPr marL="800100" lvl="1"/>
            <a:r>
              <a:rPr lang="en" err="1"/>
              <a:t>ToBeGreaterThan</a:t>
            </a:r>
            <a:r>
              <a:rPr lang="en"/>
              <a:t>()</a:t>
            </a:r>
          </a:p>
          <a:p>
            <a:pPr marL="800100" lvl="1"/>
            <a:r>
              <a:rPr lang="en" err="1"/>
              <a:t>ToBeLessThan</a:t>
            </a:r>
            <a:r>
              <a:rPr lang="en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604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Arrays and </a:t>
            </a:r>
            <a:r>
              <a:rPr lang="en" sz="3200" err="1"/>
              <a:t>Iterables</a:t>
            </a:r>
            <a:endParaRPr lang="en-US" err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Check if a particular value is in an array or </a:t>
            </a:r>
            <a:r>
              <a:rPr lang="en" err="1"/>
              <a:t>iterable</a:t>
            </a:r>
            <a:endParaRPr lang="en-US"/>
          </a:p>
          <a:p>
            <a:pPr marL="342900" indent="-342900"/>
            <a:r>
              <a:rPr lang="en"/>
              <a:t>Use the </a:t>
            </a:r>
            <a:r>
              <a:rPr lang="en" err="1"/>
              <a:t>toContain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Exceptions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test if a function throws an error on call</a:t>
            </a:r>
            <a:endParaRPr lang="en-US"/>
          </a:p>
          <a:p>
            <a:pPr marL="342900" indent="-342900"/>
            <a:r>
              <a:rPr lang="en"/>
              <a:t>Use the </a:t>
            </a:r>
            <a:r>
              <a:rPr lang="en" err="1"/>
              <a:t>toThrow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1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90E284DB-D52E-4E40-8AB2-198746CC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993" y="1759744"/>
            <a:ext cx="1629966" cy="16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Testing Async Code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Tests runs without waiting for callbacks by default</a:t>
            </a:r>
          </a:p>
          <a:p>
            <a:pPr marL="342900" indent="-342900"/>
            <a:r>
              <a:rPr lang="en"/>
              <a:t>done argument makes your test finish when callbacks are finished</a:t>
            </a:r>
          </a:p>
          <a:p>
            <a:pPr marL="342900" indent="-342900"/>
            <a:r>
              <a:rPr lang="en"/>
              <a:t>Used when waiting for responses from APIs or other long processes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757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Mocking Functions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Erases real function for a test where it's called with a custom function</a:t>
            </a:r>
            <a:endParaRPr lang="en-US"/>
          </a:p>
          <a:p>
            <a:pPr marL="342900" indent="-342900"/>
            <a:r>
              <a:rPr lang="en"/>
              <a:t>Lots of data regarding mocked function test can be accessed</a:t>
            </a:r>
          </a:p>
          <a:p>
            <a:pPr marL="342900" indent="-342900"/>
            <a:r>
              <a:rPr lang="en"/>
              <a:t>Features in depth properties for testing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5839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 rot="7380000"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rot="1080000">
            <a:off x="6224310" y="1454010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854837-F10D-4BC7-98AB-7DBC7132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711" y="1179718"/>
            <a:ext cx="5434422" cy="985343"/>
          </a:xfrm>
        </p:spPr>
        <p:txBody>
          <a:bodyPr/>
          <a:lstStyle/>
          <a:p>
            <a:r>
              <a:rPr lang="en-US" sz="3600"/>
              <a:t>More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B1F40-4449-4FF2-9056-B233D937BD66}"/>
              </a:ext>
            </a:extLst>
          </p:cNvPr>
          <p:cNvSpPr txBox="1"/>
          <p:nvPr/>
        </p:nvSpPr>
        <p:spPr>
          <a:xfrm>
            <a:off x="1167064" y="2126581"/>
            <a:ext cx="49509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are always learning and expanding our knowledge</a:t>
            </a: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EB934-E00D-4079-BDF9-AA4B03403A51}"/>
              </a:ext>
            </a:extLst>
          </p:cNvPr>
          <p:cNvSpPr txBox="1"/>
          <p:nvPr/>
        </p:nvSpPr>
        <p:spPr>
          <a:xfrm>
            <a:off x="1618247" y="2609805"/>
            <a:ext cx="35553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Jestjs.io</a:t>
            </a:r>
            <a:r>
              <a:rPr lang="en-US"/>
              <a:t> </a:t>
            </a:r>
          </a:p>
          <a:p>
            <a:pPr lvl="2"/>
            <a:r>
              <a:rPr lang="en-US"/>
              <a:t>     </a:t>
            </a:r>
            <a:r>
              <a:rPr lang="en-US">
                <a:hlinkClick r:id="rId3"/>
              </a:rPr>
              <a:t>https://jestjs.</a:t>
            </a:r>
            <a:r>
              <a:rPr lang="en-US">
                <a:ea typeface="Source Sans Pro"/>
                <a:hlinkClick r:id="rId3"/>
              </a:rPr>
              <a:t>io/docs/getting-started</a:t>
            </a:r>
            <a:r>
              <a:rPr lang="en-US">
                <a:ea typeface="Source Sans Pro"/>
              </a:rPr>
              <a:t> </a:t>
            </a:r>
            <a:endParaRPr lang="en-US"/>
          </a:p>
          <a:p>
            <a:endParaRPr lang="en-US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5495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What is Jest</a:t>
            </a:r>
            <a:endParaRPr lang="en-US" sz="50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48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Open-source testing framework</a:t>
            </a:r>
            <a:r>
              <a:rPr lang="en-US"/>
              <a:t> </a:t>
            </a:r>
          </a:p>
          <a:p>
            <a:r>
              <a:rPr lang="en"/>
              <a:t>Maintained by Facebook</a:t>
            </a:r>
            <a:r>
              <a:rPr lang="en-US"/>
              <a:t> </a:t>
            </a:r>
          </a:p>
          <a:p>
            <a:r>
              <a:rPr lang="en"/>
              <a:t>Out of the box setup</a:t>
            </a:r>
          </a:p>
          <a:p>
            <a:r>
              <a:rPr lang="en"/>
              <a:t>Simplicity and Scalable</a:t>
            </a:r>
            <a:r>
              <a:rPr lang="en-US"/>
              <a:t> </a:t>
            </a:r>
            <a:endParaRPr lang="en"/>
          </a:p>
          <a:p>
            <a:r>
              <a:rPr lang="en-US"/>
              <a:t>Used by Facebook, Instagram, Airbnb and many more</a:t>
            </a:r>
            <a:endParaRPr lang="en"/>
          </a:p>
          <a:p>
            <a:pPr marL="342900" indent="-342900"/>
            <a:endParaRPr lang="en"/>
          </a:p>
          <a:p>
            <a:pPr marL="0" lvl="0" indent="0" algn="l">
              <a:spcAft>
                <a:spcPts val="0"/>
              </a:spcAft>
              <a:buSzPts val="2400"/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28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54679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What is a framework?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99123" y="2097468"/>
            <a:ext cx="7571700" cy="1671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Platform for </a:t>
            </a:r>
            <a:r>
              <a:rPr lang="en-US"/>
              <a:t>developing software applications</a:t>
            </a:r>
            <a:endParaRPr lang="en" u="sng"/>
          </a:p>
          <a:p>
            <a:pPr marL="342900" indent="-342900"/>
            <a:r>
              <a:rPr lang="en"/>
              <a:t>Foundation for building programs</a:t>
            </a:r>
          </a:p>
          <a:p>
            <a:pPr marL="342900" indent="-342900"/>
            <a:r>
              <a:rPr lang="en-CA"/>
              <a:t>Collection of software libraries</a:t>
            </a:r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18D155D-F35B-40BA-A1BF-4BEDBB2CB522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5BB0D1BB-7FB9-42E1-801D-CE4A7886EDA3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210;p49">
            <a:extLst>
              <a:ext uri="{FF2B5EF4-FFF2-40B4-BE49-F238E27FC236}">
                <a16:creationId xmlns:a16="http://schemas.microsoft.com/office/drawing/2014/main" id="{2EB82D8C-7C33-45E8-A104-BA62ABE913AE}"/>
              </a:ext>
            </a:extLst>
          </p:cNvPr>
          <p:cNvGrpSpPr/>
          <p:nvPr/>
        </p:nvGrpSpPr>
        <p:grpSpPr>
          <a:xfrm>
            <a:off x="6745570" y="1010779"/>
            <a:ext cx="625048" cy="610877"/>
            <a:chOff x="9878272" y="2682320"/>
            <a:chExt cx="720199" cy="719767"/>
          </a:xfrm>
        </p:grpSpPr>
        <p:sp>
          <p:nvSpPr>
            <p:cNvPr id="23" name="Google Shape;1211;p49">
              <a:extLst>
                <a:ext uri="{FF2B5EF4-FFF2-40B4-BE49-F238E27FC236}">
                  <a16:creationId xmlns:a16="http://schemas.microsoft.com/office/drawing/2014/main" id="{8C317ADE-3DB3-41C3-8BB0-A2ECB26E05FC}"/>
                </a:ext>
              </a:extLst>
            </p:cNvPr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12;p49">
              <a:extLst>
                <a:ext uri="{FF2B5EF4-FFF2-40B4-BE49-F238E27FC236}">
                  <a16:creationId xmlns:a16="http://schemas.microsoft.com/office/drawing/2014/main" id="{6C2A8498-F6D5-433A-B500-2BEE3EC21751}"/>
                </a:ext>
              </a:extLst>
            </p:cNvPr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13;p49">
              <a:extLst>
                <a:ext uri="{FF2B5EF4-FFF2-40B4-BE49-F238E27FC236}">
                  <a16:creationId xmlns:a16="http://schemas.microsoft.com/office/drawing/2014/main" id="{E6C74217-5526-49A7-932B-7ADB40309CCC}"/>
                </a:ext>
              </a:extLst>
            </p:cNvPr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6972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Framework advantages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927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Saves time</a:t>
            </a:r>
            <a:endParaRPr lang="en" u="sng"/>
          </a:p>
          <a:p>
            <a:pPr marL="342900" indent="-342900"/>
            <a:r>
              <a:rPr lang="en-CA"/>
              <a:t>Say NO to re-inventing</a:t>
            </a:r>
          </a:p>
          <a:p>
            <a:pPr marL="342900" indent="-342900"/>
            <a:r>
              <a:rPr lang="en-CA"/>
              <a:t>Scalable, fast and secure</a:t>
            </a:r>
          </a:p>
          <a:p>
            <a:pPr marL="342900" indent="-342900"/>
            <a:r>
              <a:rPr lang="en-US"/>
              <a:t>Versatile, robust, and efficient</a:t>
            </a:r>
          </a:p>
          <a:p>
            <a:pPr marL="342900" indent="-342900"/>
            <a:r>
              <a:rPr lang="en"/>
              <a:t>Predefined Classes and Functions</a:t>
            </a:r>
          </a:p>
          <a:p>
            <a:pPr marL="342900" indent="-342900"/>
            <a:r>
              <a:rPr lang="en-CA"/>
              <a:t>Rapid development, Boost Productivity</a:t>
            </a:r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4;p18">
            <a:extLst>
              <a:ext uri="{FF2B5EF4-FFF2-40B4-BE49-F238E27FC236}">
                <a16:creationId xmlns:a16="http://schemas.microsoft.com/office/drawing/2014/main" id="{64413E90-764E-42CC-BC51-21B9E9302EA0}"/>
              </a:ext>
            </a:extLst>
          </p:cNvPr>
          <p:cNvGrpSpPr/>
          <p:nvPr/>
        </p:nvGrpSpPr>
        <p:grpSpPr>
          <a:xfrm>
            <a:off x="6736693" y="985189"/>
            <a:ext cx="580165" cy="587520"/>
            <a:chOff x="5972700" y="2330200"/>
            <a:chExt cx="411625" cy="387275"/>
          </a:xfrm>
        </p:grpSpPr>
        <p:sp>
          <p:nvSpPr>
            <p:cNvPr id="10" name="Google Shape;125;p18">
              <a:extLst>
                <a:ext uri="{FF2B5EF4-FFF2-40B4-BE49-F238E27FC236}">
                  <a16:creationId xmlns:a16="http://schemas.microsoft.com/office/drawing/2014/main" id="{172F5363-8132-4049-8AE9-7664E06B040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Google Shape;126;p18">
              <a:extLst>
                <a:ext uri="{FF2B5EF4-FFF2-40B4-BE49-F238E27FC236}">
                  <a16:creationId xmlns:a16="http://schemas.microsoft.com/office/drawing/2014/main" id="{8BAE95B9-B0B8-49B5-B60E-231ABDFCE33F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53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Why testing is important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07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Security</a:t>
            </a:r>
            <a:endParaRPr lang="en" u="sng"/>
          </a:p>
          <a:p>
            <a:pPr marL="342900" indent="-342900"/>
            <a:r>
              <a:rPr lang="en-CA"/>
              <a:t>Saves money</a:t>
            </a:r>
          </a:p>
          <a:p>
            <a:pPr marL="342900" indent="-342900"/>
            <a:r>
              <a:rPr lang="en-CA"/>
              <a:t>Product Quality</a:t>
            </a:r>
          </a:p>
          <a:p>
            <a:pPr marL="342900" indent="-342900"/>
            <a:r>
              <a:rPr lang="en-CA"/>
              <a:t>Customer satisfaction</a:t>
            </a:r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54;p49">
            <a:extLst>
              <a:ext uri="{FF2B5EF4-FFF2-40B4-BE49-F238E27FC236}">
                <a16:creationId xmlns:a16="http://schemas.microsoft.com/office/drawing/2014/main" id="{A9535F27-E385-4AF3-8927-2B492AE72637}"/>
              </a:ext>
            </a:extLst>
          </p:cNvPr>
          <p:cNvGrpSpPr/>
          <p:nvPr/>
        </p:nvGrpSpPr>
        <p:grpSpPr>
          <a:xfrm>
            <a:off x="6817055" y="1104416"/>
            <a:ext cx="445578" cy="445773"/>
            <a:chOff x="557511" y="3214925"/>
            <a:chExt cx="719836" cy="720150"/>
          </a:xfrm>
        </p:grpSpPr>
        <p:sp>
          <p:nvSpPr>
            <p:cNvPr id="13" name="Google Shape;1455;p49">
              <a:extLst>
                <a:ext uri="{FF2B5EF4-FFF2-40B4-BE49-F238E27FC236}">
                  <a16:creationId xmlns:a16="http://schemas.microsoft.com/office/drawing/2014/main" id="{717756FB-FC20-4C5E-8E41-A9789DEAB756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56;p49">
              <a:extLst>
                <a:ext uri="{FF2B5EF4-FFF2-40B4-BE49-F238E27FC236}">
                  <a16:creationId xmlns:a16="http://schemas.microsoft.com/office/drawing/2014/main" id="{6669808C-3AC5-49B9-BACF-01A8DA7260B7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57;p49">
              <a:extLst>
                <a:ext uri="{FF2B5EF4-FFF2-40B4-BE49-F238E27FC236}">
                  <a16:creationId xmlns:a16="http://schemas.microsoft.com/office/drawing/2014/main" id="{5D9A5377-0C0A-433C-8CB1-04F19E2DB70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58;p49">
              <a:extLst>
                <a:ext uri="{FF2B5EF4-FFF2-40B4-BE49-F238E27FC236}">
                  <a16:creationId xmlns:a16="http://schemas.microsoft.com/office/drawing/2014/main" id="{794F0A0D-325F-46ED-9812-C7DDCF2174EE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0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Other testing frameworks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07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CA"/>
              <a:t>           </a:t>
            </a:r>
            <a:r>
              <a:rPr lang="en"/>
              <a:t>                    </a:t>
            </a:r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0D3ED8-A2CB-4D9E-9174-EAD305BB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5" y="1625714"/>
            <a:ext cx="723899" cy="7238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ED7C4F3-BEB7-4A9F-9C45-F000A773F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621" y="1501582"/>
            <a:ext cx="1018309" cy="1018309"/>
          </a:xfrm>
          <a:prstGeom prst="rect">
            <a:avLst/>
          </a:prstGeom>
        </p:spPr>
      </p:pic>
      <p:pic>
        <p:nvPicPr>
          <p:cNvPr id="14" name="Picture 13" descr="A picture containing light, dark, night sky&#10;&#10;Description automatically generated">
            <a:extLst>
              <a:ext uri="{FF2B5EF4-FFF2-40B4-BE49-F238E27FC236}">
                <a16:creationId xmlns:a16="http://schemas.microsoft.com/office/drawing/2014/main" id="{2441F2AB-796A-49E7-B231-B4EB86E8F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15" y="2973459"/>
            <a:ext cx="1098865" cy="1098865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6A36F21F-2AD2-49E9-867C-393F956A3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349" y="2617237"/>
            <a:ext cx="1736107" cy="1763011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1666DE-B1A3-4B6E-895C-01A74085F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543" y="3006398"/>
            <a:ext cx="897956" cy="870388"/>
          </a:xfrm>
          <a:prstGeom prst="rect">
            <a:avLst/>
          </a:prstGeom>
        </p:spPr>
      </p:pic>
      <p:grpSp>
        <p:nvGrpSpPr>
          <p:cNvPr id="22" name="Google Shape;1254;p49">
            <a:extLst>
              <a:ext uri="{FF2B5EF4-FFF2-40B4-BE49-F238E27FC236}">
                <a16:creationId xmlns:a16="http://schemas.microsoft.com/office/drawing/2014/main" id="{833966EF-9F11-4A8F-88DD-4277F026D5F8}"/>
              </a:ext>
            </a:extLst>
          </p:cNvPr>
          <p:cNvGrpSpPr/>
          <p:nvPr/>
        </p:nvGrpSpPr>
        <p:grpSpPr>
          <a:xfrm>
            <a:off x="6752435" y="1003693"/>
            <a:ext cx="568107" cy="647219"/>
            <a:chOff x="4539787" y="1011032"/>
            <a:chExt cx="598958" cy="720261"/>
          </a:xfrm>
        </p:grpSpPr>
        <p:sp>
          <p:nvSpPr>
            <p:cNvPr id="23" name="Google Shape;1255;p49">
              <a:extLst>
                <a:ext uri="{FF2B5EF4-FFF2-40B4-BE49-F238E27FC236}">
                  <a16:creationId xmlns:a16="http://schemas.microsoft.com/office/drawing/2014/main" id="{D5A263A8-2477-42D2-ABD1-F8E414D04D2C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56;p49">
              <a:extLst>
                <a:ext uri="{FF2B5EF4-FFF2-40B4-BE49-F238E27FC236}">
                  <a16:creationId xmlns:a16="http://schemas.microsoft.com/office/drawing/2014/main" id="{B129BEE3-6F4D-4339-B4BE-FF337D38B08B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57;p49">
              <a:extLst>
                <a:ext uri="{FF2B5EF4-FFF2-40B4-BE49-F238E27FC236}">
                  <a16:creationId xmlns:a16="http://schemas.microsoft.com/office/drawing/2014/main" id="{9B6A16AE-A78C-44FE-8A63-AE95E44AAE31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58;p49">
              <a:extLst>
                <a:ext uri="{FF2B5EF4-FFF2-40B4-BE49-F238E27FC236}">
                  <a16:creationId xmlns:a16="http://schemas.microsoft.com/office/drawing/2014/main" id="{EBD66F39-64A7-4913-8E73-53EE00AD9EA3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59;p49">
              <a:extLst>
                <a:ext uri="{FF2B5EF4-FFF2-40B4-BE49-F238E27FC236}">
                  <a16:creationId xmlns:a16="http://schemas.microsoft.com/office/drawing/2014/main" id="{4753E768-DB04-4E4A-BEC2-7DBD71DC2D88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62F666AD-AC72-4122-B44F-90603A2A7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4851" y="1418116"/>
            <a:ext cx="1919444" cy="107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779033-2A4E-48DD-A6DF-65FE1A0EA23F}"/>
              </a:ext>
            </a:extLst>
          </p:cNvPr>
          <p:cNvSpPr txBox="1"/>
          <p:nvPr/>
        </p:nvSpPr>
        <p:spPr>
          <a:xfrm>
            <a:off x="650081" y="2500312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/>
              </a:rPr>
              <a:t>Cypress</a:t>
            </a:r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941D7-D989-4501-A9AA-4A9372743BB8}"/>
              </a:ext>
            </a:extLst>
          </p:cNvPr>
          <p:cNvSpPr txBox="1"/>
          <p:nvPr/>
        </p:nvSpPr>
        <p:spPr>
          <a:xfrm>
            <a:off x="2443163" y="2500311"/>
            <a:ext cx="900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/>
              </a:rPr>
              <a:t>Mocha</a:t>
            </a:r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1D32F-7FA1-4F9B-B784-626CE2BCED7B}"/>
              </a:ext>
            </a:extLst>
          </p:cNvPr>
          <p:cNvSpPr txBox="1"/>
          <p:nvPr/>
        </p:nvSpPr>
        <p:spPr>
          <a:xfrm>
            <a:off x="2336006" y="3936205"/>
            <a:ext cx="1171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Selenium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9E440-7CE8-477B-B95D-7D83A5DAAEB3}"/>
              </a:ext>
            </a:extLst>
          </p:cNvPr>
          <p:cNvSpPr txBox="1"/>
          <p:nvPr/>
        </p:nvSpPr>
        <p:spPr>
          <a:xfrm>
            <a:off x="785813" y="3936205"/>
            <a:ext cx="642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/>
              </a:rPr>
              <a:t>AVA</a:t>
            </a:r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B0B3A-422A-41C1-9B52-8E8B180F42A1}"/>
              </a:ext>
            </a:extLst>
          </p:cNvPr>
          <p:cNvSpPr txBox="1"/>
          <p:nvPr/>
        </p:nvSpPr>
        <p:spPr>
          <a:xfrm>
            <a:off x="4572000" y="3936204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Enzyme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94DD5-7E1F-449A-8F67-C3430DCCEF26}"/>
              </a:ext>
            </a:extLst>
          </p:cNvPr>
          <p:cNvSpPr txBox="1"/>
          <p:nvPr/>
        </p:nvSpPr>
        <p:spPr>
          <a:xfrm>
            <a:off x="4572000" y="2464592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/>
              </a:rPr>
              <a:t>Jasmine</a:t>
            </a:r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05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70;p23">
            <a:extLst>
              <a:ext uri="{FF2B5EF4-FFF2-40B4-BE49-F238E27FC236}">
                <a16:creationId xmlns:a16="http://schemas.microsoft.com/office/drawing/2014/main" id="{D05572AE-51C5-4A0A-AA0F-731D02296BE8}"/>
              </a:ext>
            </a:extLst>
          </p:cNvPr>
          <p:cNvSpPr/>
          <p:nvPr/>
        </p:nvSpPr>
        <p:spPr>
          <a:xfrm>
            <a:off x="5096676" y="2047669"/>
            <a:ext cx="2127992" cy="133014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does Jest work?</a:t>
            </a:r>
          </a:p>
        </p:txBody>
      </p:sp>
      <p:sp>
        <p:nvSpPr>
          <p:cNvPr id="429" name="Google Shape;429;p39"/>
          <p:cNvSpPr/>
          <p:nvPr/>
        </p:nvSpPr>
        <p:spPr>
          <a:xfrm>
            <a:off x="7549118" y="2451150"/>
            <a:ext cx="1075331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TestResults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6674289" y="2451150"/>
            <a:ext cx="1075329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est-runtime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5529296" y="2451150"/>
            <a:ext cx="1363337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est-environment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4599047" y="2451150"/>
            <a:ext cx="1121807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est-jasmine2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est-circus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786562" y="2451150"/>
            <a:ext cx="989083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est-runner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897877" y="2451150"/>
            <a:ext cx="1061313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jest-workers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856794" y="2451150"/>
            <a:ext cx="1249499" cy="498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est-haste-map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058164" y="2451150"/>
            <a:ext cx="989077" cy="498600"/>
          </a:xfrm>
          <a:prstGeom prst="homePlate">
            <a:avLst>
              <a:gd name="adj" fmla="val 3731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est-config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32717" y="2451150"/>
            <a:ext cx="802774" cy="498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est-cli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-2" y="2451150"/>
            <a:ext cx="637200" cy="498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>
            <a:cxnSpLocks/>
          </p:cNvCxnSpPr>
          <p:nvPr/>
        </p:nvCxnSpPr>
        <p:spPr>
          <a:xfrm rot="10800000">
            <a:off x="831266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90243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Holds all other packages together</a:t>
            </a:r>
          </a:p>
        </p:txBody>
      </p:sp>
      <p:cxnSp>
        <p:nvCxnSpPr>
          <p:cNvPr id="441" name="Google Shape;441;p39"/>
          <p:cNvCxnSpPr>
            <a:cxnSpLocks/>
          </p:cNvCxnSpPr>
          <p:nvPr/>
        </p:nvCxnSpPr>
        <p:spPr>
          <a:xfrm rot="10800000">
            <a:off x="245730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417787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your project files and depedencies</a:t>
            </a:r>
          </a:p>
        </p:txBody>
      </p:sp>
      <p:cxnSp>
        <p:nvCxnSpPr>
          <p:cNvPr id="443" name="Google Shape;443;p39"/>
          <p:cNvCxnSpPr>
            <a:cxnSpLocks/>
          </p:cNvCxnSpPr>
          <p:nvPr/>
        </p:nvCxnSpPr>
        <p:spPr>
          <a:xfrm rot="10800000">
            <a:off x="436735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432934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 the number of processes that will be used</a:t>
            </a:r>
          </a:p>
        </p:txBody>
      </p:sp>
      <p:cxnSp>
        <p:nvCxnSpPr>
          <p:cNvPr id="445" name="Google Shape;445;p39"/>
          <p:cNvCxnSpPr>
            <a:cxnSpLocks/>
          </p:cNvCxnSpPr>
          <p:nvPr/>
        </p:nvCxnSpPr>
        <p:spPr>
          <a:xfrm rot="10800000">
            <a:off x="6152722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611622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Creates test environments.</a:t>
            </a:r>
          </a:p>
        </p:txBody>
      </p:sp>
      <p:cxnSp>
        <p:nvCxnSpPr>
          <p:cNvPr id="447" name="Google Shape;447;p39"/>
          <p:cNvCxnSpPr>
            <a:cxnSpLocks/>
          </p:cNvCxnSpPr>
          <p:nvPr/>
        </p:nvCxnSpPr>
        <p:spPr>
          <a:xfrm rot="10800000">
            <a:off x="7875736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784766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are received when all processes are completed</a:t>
            </a:r>
          </a:p>
        </p:txBody>
      </p:sp>
      <p:cxnSp>
        <p:nvCxnSpPr>
          <p:cNvPr id="451" name="Google Shape;451;p39"/>
          <p:cNvCxnSpPr>
            <a:cxnSpLocks/>
          </p:cNvCxnSpPr>
          <p:nvPr/>
        </p:nvCxnSpPr>
        <p:spPr>
          <a:xfrm rot="10800000">
            <a:off x="1515884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445745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Determines test configurations</a:t>
            </a:r>
          </a:p>
        </p:txBody>
      </p:sp>
      <p:cxnSp>
        <p:nvCxnSpPr>
          <p:cNvPr id="453" name="Google Shape;453;p39"/>
          <p:cNvCxnSpPr>
            <a:cxnSpLocks/>
          </p:cNvCxnSpPr>
          <p:nvPr/>
        </p:nvCxnSpPr>
        <p:spPr>
          <a:xfrm rot="10800000">
            <a:off x="3453648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92670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 our CPU’s efficiently</a:t>
            </a:r>
          </a:p>
        </p:txBody>
      </p:sp>
      <p:cxnSp>
        <p:nvCxnSpPr>
          <p:cNvPr id="455" name="Google Shape;455;p39"/>
          <p:cNvCxnSpPr>
            <a:cxnSpLocks/>
          </p:cNvCxnSpPr>
          <p:nvPr/>
        </p:nvCxnSpPr>
        <p:spPr>
          <a:xfrm rot="10800000">
            <a:off x="5107390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5055572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 two different test runner library</a:t>
            </a:r>
          </a:p>
        </p:txBody>
      </p:sp>
      <p:cxnSp>
        <p:nvCxnSpPr>
          <p:cNvPr id="457" name="Google Shape;457;p39"/>
          <p:cNvCxnSpPr>
            <a:cxnSpLocks/>
          </p:cNvCxnSpPr>
          <p:nvPr/>
        </p:nvCxnSpPr>
        <p:spPr>
          <a:xfrm rot="10800000">
            <a:off x="7135207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7092550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your tests to be run in a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39832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Benefits of using Jest</a:t>
            </a:r>
            <a:r>
              <a:rPr lang="en-CA" sz="2800"/>
              <a:t> 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Compatible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Jest is compatible with Angular, React, NodeJS, Vue and other babel-based projects.</a:t>
            </a:r>
            <a:r>
              <a:rPr lang="en" sz="1200"/>
              <a:t>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Easy Install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is a very easy framework to setup and use compared to other test tools.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CLI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Offers a CLI </a:t>
            </a:r>
            <a:r>
              <a:rPr lang="en-CA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(Command Line Interface)</a:t>
            </a:r>
            <a:r>
              <a:rPr lang="en-US" sz="1200"/>
              <a:t> tool to manage your testing processes</a:t>
            </a: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Interactive Mode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has interactive mode support that allows you to automate and perform all tests affected by code changes. 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Fast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is very fast as it does the management of Parallelization, Caching and Priorities very well.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Typescript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Jest supports TypeScript as well.</a:t>
            </a:r>
            <a:endParaRPr sz="1200"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1070;p48">
            <a:extLst>
              <a:ext uri="{FF2B5EF4-FFF2-40B4-BE49-F238E27FC236}">
                <a16:creationId xmlns:a16="http://schemas.microsoft.com/office/drawing/2014/main" id="{3FE0926C-CEF4-4BFA-961D-35AF8DE260B9}"/>
              </a:ext>
            </a:extLst>
          </p:cNvPr>
          <p:cNvGrpSpPr/>
          <p:nvPr/>
        </p:nvGrpSpPr>
        <p:grpSpPr>
          <a:xfrm>
            <a:off x="842250" y="1379203"/>
            <a:ext cx="302267" cy="290060"/>
            <a:chOff x="6605925" y="948050"/>
            <a:chExt cx="482250" cy="462775"/>
          </a:xfrm>
        </p:grpSpPr>
        <p:sp>
          <p:nvSpPr>
            <p:cNvPr id="55" name="Google Shape;1071;p48">
              <a:extLst>
                <a:ext uri="{FF2B5EF4-FFF2-40B4-BE49-F238E27FC236}">
                  <a16:creationId xmlns:a16="http://schemas.microsoft.com/office/drawing/2014/main" id="{5B54EDE9-A2D9-4666-9D85-513A39747887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6" name="Google Shape;1072;p48">
              <a:extLst>
                <a:ext uri="{FF2B5EF4-FFF2-40B4-BE49-F238E27FC236}">
                  <a16:creationId xmlns:a16="http://schemas.microsoft.com/office/drawing/2014/main" id="{E7C9B2D3-E518-440A-B74C-CB3B03432699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7" name="Google Shape;1073;p48">
              <a:extLst>
                <a:ext uri="{FF2B5EF4-FFF2-40B4-BE49-F238E27FC236}">
                  <a16:creationId xmlns:a16="http://schemas.microsoft.com/office/drawing/2014/main" id="{C47A52B1-4FC8-4072-8DE9-04F1AB46A848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8" name="Google Shape;1074;p48">
              <a:extLst>
                <a:ext uri="{FF2B5EF4-FFF2-40B4-BE49-F238E27FC236}">
                  <a16:creationId xmlns:a16="http://schemas.microsoft.com/office/drawing/2014/main" id="{BB08DC37-510C-4562-82E7-623BF57AE1D7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9" name="Google Shape;1075;p48">
              <a:extLst>
                <a:ext uri="{FF2B5EF4-FFF2-40B4-BE49-F238E27FC236}">
                  <a16:creationId xmlns:a16="http://schemas.microsoft.com/office/drawing/2014/main" id="{DC296D23-7FA4-4797-B654-5DB77E1B30B0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60" name="Google Shape;1076;p48">
              <a:extLst>
                <a:ext uri="{FF2B5EF4-FFF2-40B4-BE49-F238E27FC236}">
                  <a16:creationId xmlns:a16="http://schemas.microsoft.com/office/drawing/2014/main" id="{AB008DEE-75F4-4AA3-842E-043383471C17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</p:grpSp>
      <p:grpSp>
        <p:nvGrpSpPr>
          <p:cNvPr id="61" name="Google Shape;869;p48">
            <a:extLst>
              <a:ext uri="{FF2B5EF4-FFF2-40B4-BE49-F238E27FC236}">
                <a16:creationId xmlns:a16="http://schemas.microsoft.com/office/drawing/2014/main" id="{3B61A7D5-2FCB-4717-AF9C-0A5C3963AEA4}"/>
              </a:ext>
            </a:extLst>
          </p:cNvPr>
          <p:cNvGrpSpPr/>
          <p:nvPr/>
        </p:nvGrpSpPr>
        <p:grpSpPr>
          <a:xfrm>
            <a:off x="5985907" y="1379810"/>
            <a:ext cx="246738" cy="247423"/>
            <a:chOff x="2583100" y="2973775"/>
            <a:chExt cx="461550" cy="437200"/>
          </a:xfrm>
        </p:grpSpPr>
        <p:sp>
          <p:nvSpPr>
            <p:cNvPr id="62" name="Google Shape;870;p48">
              <a:extLst>
                <a:ext uri="{FF2B5EF4-FFF2-40B4-BE49-F238E27FC236}">
                  <a16:creationId xmlns:a16="http://schemas.microsoft.com/office/drawing/2014/main" id="{180D9A5F-368F-4A6A-90C5-CAC237F68D3A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871;p48">
              <a:extLst>
                <a:ext uri="{FF2B5EF4-FFF2-40B4-BE49-F238E27FC236}">
                  <a16:creationId xmlns:a16="http://schemas.microsoft.com/office/drawing/2014/main" id="{A13BE274-6883-4C38-AF2F-FB025036A12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115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1091107D74548872E3877C4F47E19" ma:contentTypeVersion="4" ma:contentTypeDescription="Create a new document." ma:contentTypeScope="" ma:versionID="6b4ce0bb8ed30b73077c2eda42a75af5">
  <xsd:schema xmlns:xsd="http://www.w3.org/2001/XMLSchema" xmlns:xs="http://www.w3.org/2001/XMLSchema" xmlns:p="http://schemas.microsoft.com/office/2006/metadata/properties" xmlns:ns2="c7532fa6-5dae-44a6-902e-2733901284b0" targetNamespace="http://schemas.microsoft.com/office/2006/metadata/properties" ma:root="true" ma:fieldsID="b53c73dbd2030d4200d1bf24c7ecc8a3" ns2:_="">
    <xsd:import namespace="c7532fa6-5dae-44a6-902e-2733901284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32fa6-5dae-44a6-902e-2733901284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BD588-C548-4B79-A294-6C5D627F5EF0}">
  <ds:schemaRefs>
    <ds:schemaRef ds:uri="c7532fa6-5dae-44a6-902e-2733901284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D2EB28-1F7A-43D9-84AE-0CFDA931DA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F7919-4834-491A-9D7B-AC443A6B2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Cordelia template</vt:lpstr>
      <vt:lpstr>Hello!</vt:lpstr>
      <vt:lpstr>Jest</vt:lpstr>
      <vt:lpstr>What is Jest</vt:lpstr>
      <vt:lpstr>What is a framework?</vt:lpstr>
      <vt:lpstr>Framework advantages</vt:lpstr>
      <vt:lpstr>Why testing is important</vt:lpstr>
      <vt:lpstr>Other testing frameworks</vt:lpstr>
      <vt:lpstr>How does Jest work?</vt:lpstr>
      <vt:lpstr>Benefits of using Jest </vt:lpstr>
      <vt:lpstr>Limitations of Jest</vt:lpstr>
      <vt:lpstr>How can it be used?</vt:lpstr>
      <vt:lpstr>Features</vt:lpstr>
      <vt:lpstr>Matchers</vt:lpstr>
      <vt:lpstr>Equality</vt:lpstr>
      <vt:lpstr>Truthiness</vt:lpstr>
      <vt:lpstr>Strings</vt:lpstr>
      <vt:lpstr>Numbers</vt:lpstr>
      <vt:lpstr>Arrays and Iterables</vt:lpstr>
      <vt:lpstr>Exceptions</vt:lpstr>
      <vt:lpstr>Testing Async Code</vt:lpstr>
      <vt:lpstr>Mocking Functions</vt:lpstr>
      <vt:lpstr>Thanks!</vt:lpstr>
      <vt:lpstr>More Questions?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cp:revision>1</cp:revision>
  <dcterms:modified xsi:type="dcterms:W3CDTF">2022-02-12T19:42:22Z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0x010100D531091107D74548872E3877C4F47E19</vt:lpwstr>
  </property>
</Properties>
</file>