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BD2"/>
          </a:solidFill>
        </a:fill>
      </a:tcStyle>
    </a:wholeTbl>
    <a:band2H>
      <a:tcTxStyle b="def" i="def"/>
      <a:tcStyle>
        <a:tcBdr/>
        <a:fill>
          <a:solidFill>
            <a:srgbClr val="E8E7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CE"/>
          </a:solidFill>
        </a:fill>
      </a:tcStyle>
    </a:wholeTbl>
    <a:band2H>
      <a:tcTxStyle b="def" i="def"/>
      <a:tcStyle>
        <a:tcBdr/>
        <a:fill>
          <a:solidFill>
            <a:srgbClr val="E7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1CB"/>
          </a:solidFill>
        </a:fill>
      </a:tcStyle>
    </a:wholeTbl>
    <a:band2H>
      <a:tcTxStyle b="def" i="def"/>
      <a:tcStyle>
        <a:tcBdr/>
        <a:fill>
          <a:solidFill>
            <a:srgbClr val="FDF1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94" name="Shape 694"/>
          <p:cNvSpPr/>
          <p:nvPr>
            <p:ph type="sldImg"/>
          </p:nvPr>
        </p:nvSpPr>
        <p:spPr>
          <a:xfrm>
            <a:off x="1143000" y="685800"/>
            <a:ext cx="4572000" cy="3429000"/>
          </a:xfrm>
          <a:prstGeom prst="rect">
            <a:avLst/>
          </a:prstGeom>
        </p:spPr>
        <p:txBody>
          <a:bodyPr/>
          <a:lstStyle/>
          <a:p>
            <a:pPr/>
          </a:p>
        </p:txBody>
      </p:sp>
      <p:sp>
        <p:nvSpPr>
          <p:cNvPr id="695" name="Shape 69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 Id="rId3" Type="http://schemas.openxmlformats.org/officeDocument/2006/relationships/image" Target="../media/image1.jpe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bm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Cover External 2">
    <p:bg>
      <p:bgPr>
        <a:solidFill>
          <a:srgbClr val="FFFFFF"/>
        </a:solidFill>
      </p:bgPr>
    </p:bg>
    <p:spTree>
      <p:nvGrpSpPr>
        <p:cNvPr id="1" name=""/>
        <p:cNvGrpSpPr/>
        <p:nvPr/>
      </p:nvGrpSpPr>
      <p:grpSpPr>
        <a:xfrm>
          <a:off x="0" y="0"/>
          <a:ext cx="0" cy="0"/>
          <a:chOff x="0" y="0"/>
          <a:chExt cx="0" cy="0"/>
        </a:xfrm>
      </p:grpSpPr>
      <p:sp>
        <p:nvSpPr>
          <p:cNvPr id="11" name="Rectangle 5"/>
          <p:cNvSpPr/>
          <p:nvPr/>
        </p:nvSpPr>
        <p:spPr>
          <a:xfrm>
            <a:off x="0" y="839774"/>
            <a:ext cx="9144000" cy="5587920"/>
          </a:xfrm>
          <a:prstGeom prst="rect">
            <a:avLst/>
          </a:prstGeom>
          <a:gradFill>
            <a:gsLst>
              <a:gs pos="16000">
                <a:schemeClr val="accent2"/>
              </a:gs>
              <a:gs pos="74000">
                <a:schemeClr val="accent1"/>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12" name="Picture Placeholder 8"/>
          <p:cNvSpPr/>
          <p:nvPr>
            <p:ph type="pic" sz="half" idx="13"/>
          </p:nvPr>
        </p:nvSpPr>
        <p:spPr>
          <a:xfrm>
            <a:off x="282231" y="839771"/>
            <a:ext cx="2907017" cy="5587922"/>
          </a:xfrm>
          <a:prstGeom prst="rect">
            <a:avLst/>
          </a:prstGeom>
        </p:spPr>
        <p:txBody>
          <a:bodyPr lIns="91439" tIns="45719" rIns="91439" bIns="45719"/>
          <a:lstStyle/>
          <a:p>
            <a:pPr/>
          </a:p>
        </p:txBody>
      </p:sp>
      <p:sp>
        <p:nvSpPr>
          <p:cNvPr id="13" name="Title Text"/>
          <p:cNvSpPr txBox="1"/>
          <p:nvPr>
            <p:ph type="title"/>
          </p:nvPr>
        </p:nvSpPr>
        <p:spPr>
          <a:xfrm>
            <a:off x="3594100" y="1201562"/>
            <a:ext cx="5420301" cy="2387601"/>
          </a:xfrm>
          <a:prstGeom prst="rect">
            <a:avLst/>
          </a:prstGeom>
        </p:spPr>
        <p:txBody>
          <a:bodyPr anchor="b"/>
          <a:lstStyle>
            <a:lvl1pPr algn="l">
              <a:defRPr spc="300" sz="5000"/>
            </a:lvl1pPr>
          </a:lstStyle>
          <a:p>
            <a:pPr/>
            <a:r>
              <a:t>Title Text</a:t>
            </a:r>
          </a:p>
        </p:txBody>
      </p:sp>
      <p:sp>
        <p:nvSpPr>
          <p:cNvPr id="14" name="Body Level One…"/>
          <p:cNvSpPr txBox="1"/>
          <p:nvPr>
            <p:ph type="body" sz="quarter" idx="1"/>
          </p:nvPr>
        </p:nvSpPr>
        <p:spPr>
          <a:xfrm>
            <a:off x="3594100" y="4015752"/>
            <a:ext cx="5420301" cy="628249"/>
          </a:xfrm>
          <a:prstGeom prst="rect">
            <a:avLst/>
          </a:prstGeom>
        </p:spPr>
        <p:txBody>
          <a:bodyPr>
            <a:normAutofit fontScale="100000" lnSpcReduction="0"/>
          </a:bodyPr>
          <a:lstStyle>
            <a:lvl1pPr marL="0" indent="0">
              <a:buSzTx/>
              <a:buFontTx/>
              <a:buNone/>
              <a:defRPr i="1" sz="1400">
                <a:solidFill>
                  <a:srgbClr val="FFFFFF"/>
                </a:solidFill>
                <a:latin typeface="Georgia"/>
                <a:ea typeface="Georgia"/>
                <a:cs typeface="Georgia"/>
                <a:sym typeface="Georgia"/>
              </a:defRPr>
            </a:lvl1pPr>
            <a:lvl2pPr marL="0" indent="457200">
              <a:buSzTx/>
              <a:buFontTx/>
              <a:buNone/>
              <a:defRPr i="1" sz="1400">
                <a:solidFill>
                  <a:srgbClr val="FFFFFF"/>
                </a:solidFill>
                <a:latin typeface="Georgia"/>
                <a:ea typeface="Georgia"/>
                <a:cs typeface="Georgia"/>
                <a:sym typeface="Georgia"/>
              </a:defRPr>
            </a:lvl2pPr>
            <a:lvl3pPr marL="0" indent="914400">
              <a:buSzTx/>
              <a:buFontTx/>
              <a:buNone/>
              <a:defRPr i="1" sz="1400">
                <a:solidFill>
                  <a:srgbClr val="FFFFFF"/>
                </a:solidFill>
                <a:latin typeface="Georgia"/>
                <a:ea typeface="Georgia"/>
                <a:cs typeface="Georgia"/>
                <a:sym typeface="Georgia"/>
              </a:defRPr>
            </a:lvl3pPr>
            <a:lvl4pPr indent="1371600">
              <a:buFontTx/>
              <a:defRPr i="1" sz="1400">
                <a:solidFill>
                  <a:srgbClr val="FFFFFF"/>
                </a:solidFill>
                <a:latin typeface="Georgia"/>
                <a:ea typeface="Georgia"/>
                <a:cs typeface="Georgia"/>
                <a:sym typeface="Georgia"/>
              </a:defRPr>
            </a:lvl4pPr>
            <a:lvl5pPr indent="1828800">
              <a:buFontTx/>
              <a:defRPr i="1" sz="1400">
                <a:solidFill>
                  <a:srgbClr val="FFFFFF"/>
                </a:solidFill>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15" name="Text Placeholder 16"/>
          <p:cNvSpPr/>
          <p:nvPr>
            <p:ph type="body" sz="quarter" idx="14"/>
          </p:nvPr>
        </p:nvSpPr>
        <p:spPr>
          <a:xfrm>
            <a:off x="3594100" y="5928910"/>
            <a:ext cx="3757613" cy="346076"/>
          </a:xfrm>
          <a:prstGeom prst="rect">
            <a:avLst/>
          </a:prstGeom>
        </p:spPr>
        <p:txBody>
          <a:bodyPr>
            <a:normAutofit fontScale="100000" lnSpcReduction="0"/>
          </a:bodyPr>
          <a:lstStyle/>
          <a:p>
            <a:pPr marL="0" indent="0">
              <a:buSzTx/>
              <a:buFontTx/>
              <a:buNone/>
              <a:defRPr cap="all" spc="100" sz="1200">
                <a:solidFill>
                  <a:srgbClr val="FFFFFF"/>
                </a:solidFill>
              </a:defRPr>
            </a:pPr>
          </a:p>
        </p:txBody>
      </p:sp>
      <p:pic>
        <p:nvPicPr>
          <p:cNvPr id="16" name="Picture 9" descr="Picture 9"/>
          <p:cNvPicPr>
            <a:picLocks noChangeAspect="1"/>
          </p:cNvPicPr>
          <p:nvPr/>
        </p:nvPicPr>
        <p:blipFill>
          <a:blip r:embed="rId2">
            <a:extLst/>
          </a:blip>
          <a:stretch>
            <a:fillRect/>
          </a:stretch>
        </p:blipFill>
        <p:spPr>
          <a:xfrm>
            <a:off x="6330658" y="304599"/>
            <a:ext cx="2296669" cy="254509"/>
          </a:xfrm>
          <a:prstGeom prst="rect">
            <a:avLst/>
          </a:prstGeom>
          <a:ln w="12700">
            <a:miter lim="400000"/>
          </a:ln>
        </p:spPr>
      </p:pic>
      <p:pic>
        <p:nvPicPr>
          <p:cNvPr id="17" name="Picture 10" descr="Picture 10"/>
          <p:cNvPicPr>
            <a:picLocks noChangeAspect="1"/>
          </p:cNvPicPr>
          <p:nvPr/>
        </p:nvPicPr>
        <p:blipFill>
          <a:blip r:embed="rId3">
            <a:extLst/>
          </a:blip>
          <a:stretch>
            <a:fillRect/>
          </a:stretch>
        </p:blipFill>
        <p:spPr>
          <a:xfrm>
            <a:off x="5054019" y="6601818"/>
            <a:ext cx="3581401" cy="92965"/>
          </a:xfrm>
          <a:prstGeom prst="rect">
            <a:avLst/>
          </a:prstGeom>
          <a:ln w="12700">
            <a:miter lim="400000"/>
          </a:ln>
        </p:spPr>
      </p:pic>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bg>
      <p:bgPr>
        <a:solidFill>
          <a:srgbClr val="FFFFFF"/>
        </a:solidFill>
      </p:bgPr>
    </p:bg>
    <p:spTree>
      <p:nvGrpSpPr>
        <p:cNvPr id="1" name=""/>
        <p:cNvGrpSpPr/>
        <p:nvPr/>
      </p:nvGrpSpPr>
      <p:grpSpPr>
        <a:xfrm>
          <a:off x="0" y="0"/>
          <a:ext cx="0" cy="0"/>
          <a:chOff x="0" y="0"/>
          <a:chExt cx="0" cy="0"/>
        </a:xfrm>
      </p:grpSpPr>
      <p:grpSp>
        <p:nvGrpSpPr>
          <p:cNvPr id="135" name="Rectangle 6"/>
          <p:cNvGrpSpPr/>
          <p:nvPr/>
        </p:nvGrpSpPr>
        <p:grpSpPr>
          <a:xfrm>
            <a:off x="-1" y="-1"/>
            <a:ext cx="274322" cy="6858001"/>
            <a:chOff x="0" y="0"/>
            <a:chExt cx="274320" cy="6857999"/>
          </a:xfrm>
        </p:grpSpPr>
        <p:sp>
          <p:nvSpPr>
            <p:cNvPr id="133"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134"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136"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137"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138"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139"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140" name="Body Level One…"/>
          <p:cNvSpPr txBox="1"/>
          <p:nvPr>
            <p:ph type="body" idx="1"/>
          </p:nvPr>
        </p:nvSpPr>
        <p:spPr>
          <a:xfrm>
            <a:off x="662608" y="1554480"/>
            <a:ext cx="7852741" cy="462694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Optional Breadcrumbs">
    <p:bg>
      <p:bgPr>
        <a:solidFill>
          <a:srgbClr val="FFFFFF"/>
        </a:solidFill>
      </p:bgPr>
    </p:bg>
    <p:spTree>
      <p:nvGrpSpPr>
        <p:cNvPr id="1" name=""/>
        <p:cNvGrpSpPr/>
        <p:nvPr/>
      </p:nvGrpSpPr>
      <p:grpSpPr>
        <a:xfrm>
          <a:off x="0" y="0"/>
          <a:ext cx="0" cy="0"/>
          <a:chOff x="0" y="0"/>
          <a:chExt cx="0" cy="0"/>
        </a:xfrm>
      </p:grpSpPr>
      <p:grpSp>
        <p:nvGrpSpPr>
          <p:cNvPr id="149" name="Rectangle 6"/>
          <p:cNvGrpSpPr/>
          <p:nvPr/>
        </p:nvGrpSpPr>
        <p:grpSpPr>
          <a:xfrm>
            <a:off x="-1" y="-1"/>
            <a:ext cx="274322" cy="6858001"/>
            <a:chOff x="0" y="0"/>
            <a:chExt cx="274320" cy="6857999"/>
          </a:xfrm>
        </p:grpSpPr>
        <p:sp>
          <p:nvSpPr>
            <p:cNvPr id="147"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148"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150"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151"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152"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153"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154" name="TextBox 6"/>
          <p:cNvSpPr txBox="1"/>
          <p:nvPr/>
        </p:nvSpPr>
        <p:spPr>
          <a:xfrm>
            <a:off x="662608" y="110272"/>
            <a:ext cx="7882905"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cap="all" spc="100" sz="900">
                <a:solidFill>
                  <a:schemeClr val="accent5"/>
                </a:solidFill>
              </a:defRPr>
            </a:pPr>
            <a:r>
              <a:t>optional Breadcrumb1</a:t>
            </a:r>
            <a:r>
              <a:rPr b="0"/>
              <a:t> </a:t>
            </a:r>
            <a:r>
              <a:rPr b="0">
                <a:solidFill>
                  <a:srgbClr val="000000"/>
                </a:solidFill>
              </a:rPr>
              <a:t>| Breadcrumb2 | Breadcrumb3 | Breadcrumb4</a:t>
            </a:r>
          </a:p>
        </p:txBody>
      </p:sp>
      <p:sp>
        <p:nvSpPr>
          <p:cNvPr id="155" name="Body Level One…"/>
          <p:cNvSpPr txBox="1"/>
          <p:nvPr>
            <p:ph type="body" idx="1"/>
          </p:nvPr>
        </p:nvSpPr>
        <p:spPr>
          <a:xfrm>
            <a:off x="662608" y="1554480"/>
            <a:ext cx="7852741" cy="462694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Two Column">
    <p:bg>
      <p:bgPr>
        <a:solidFill>
          <a:srgbClr val="FFFFFF"/>
        </a:solidFill>
      </p:bgPr>
    </p:bg>
    <p:spTree>
      <p:nvGrpSpPr>
        <p:cNvPr id="1" name=""/>
        <p:cNvGrpSpPr/>
        <p:nvPr/>
      </p:nvGrpSpPr>
      <p:grpSpPr>
        <a:xfrm>
          <a:off x="0" y="0"/>
          <a:ext cx="0" cy="0"/>
          <a:chOff x="0" y="0"/>
          <a:chExt cx="0" cy="0"/>
        </a:xfrm>
      </p:grpSpPr>
      <p:grpSp>
        <p:nvGrpSpPr>
          <p:cNvPr id="164" name="Rectangle 6"/>
          <p:cNvGrpSpPr/>
          <p:nvPr/>
        </p:nvGrpSpPr>
        <p:grpSpPr>
          <a:xfrm>
            <a:off x="-1" y="-1"/>
            <a:ext cx="274322" cy="6858001"/>
            <a:chOff x="0" y="0"/>
            <a:chExt cx="274320" cy="6857999"/>
          </a:xfrm>
        </p:grpSpPr>
        <p:sp>
          <p:nvSpPr>
            <p:cNvPr id="162"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163"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165"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166"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167" name="Body Level One…"/>
          <p:cNvSpPr txBox="1"/>
          <p:nvPr>
            <p:ph type="body" sz="half" idx="1"/>
          </p:nvPr>
        </p:nvSpPr>
        <p:spPr>
          <a:xfrm>
            <a:off x="4854221" y="1550020"/>
            <a:ext cx="3661129" cy="462694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68"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169"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Callout">
    <p:bg>
      <p:bgPr>
        <a:solidFill>
          <a:srgbClr val="FFFFFF"/>
        </a:solidFill>
      </p:bgPr>
    </p:bg>
    <p:spTree>
      <p:nvGrpSpPr>
        <p:cNvPr id="1" name=""/>
        <p:cNvGrpSpPr/>
        <p:nvPr/>
      </p:nvGrpSpPr>
      <p:grpSpPr>
        <a:xfrm>
          <a:off x="0" y="0"/>
          <a:ext cx="0" cy="0"/>
          <a:chOff x="0" y="0"/>
          <a:chExt cx="0" cy="0"/>
        </a:xfrm>
      </p:grpSpPr>
      <p:grpSp>
        <p:nvGrpSpPr>
          <p:cNvPr id="178" name="Rectangle 6"/>
          <p:cNvGrpSpPr/>
          <p:nvPr/>
        </p:nvGrpSpPr>
        <p:grpSpPr>
          <a:xfrm>
            <a:off x="-1" y="-1"/>
            <a:ext cx="274322" cy="6858001"/>
            <a:chOff x="0" y="0"/>
            <a:chExt cx="274320" cy="6857999"/>
          </a:xfrm>
        </p:grpSpPr>
        <p:sp>
          <p:nvSpPr>
            <p:cNvPr id="176"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177"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179"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180"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181"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182"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183" name="Body Level One…"/>
          <p:cNvSpPr txBox="1"/>
          <p:nvPr>
            <p:ph type="body" sz="quarter" idx="1"/>
          </p:nvPr>
        </p:nvSpPr>
        <p:spPr>
          <a:xfrm>
            <a:off x="661987" y="1554480"/>
            <a:ext cx="2293938" cy="4637088"/>
          </a:xfrm>
          <a:prstGeom prst="rect">
            <a:avLst/>
          </a:prstGeom>
        </p:spPr>
        <p:txBody>
          <a:bodyPr>
            <a:normAutofit fontScale="100000" lnSpcReduction="0"/>
          </a:bodyPr>
          <a:lstStyle>
            <a:lvl1pPr marL="0" indent="0">
              <a:buSzTx/>
              <a:buFontTx/>
              <a:buNone/>
              <a:defRPr i="1" sz="1400">
                <a:solidFill>
                  <a:schemeClr val="accent4"/>
                </a:solidFill>
                <a:latin typeface="Georgia"/>
                <a:ea typeface="Georgia"/>
                <a:cs typeface="Georgia"/>
                <a:sym typeface="Georgia"/>
              </a:defRPr>
            </a:lvl1pPr>
            <a:lvl2pPr marL="485378" indent="-213915">
              <a:buFontTx/>
              <a:defRPr i="1" sz="1400">
                <a:solidFill>
                  <a:schemeClr val="accent4"/>
                </a:solidFill>
                <a:latin typeface="Georgia"/>
                <a:ea typeface="Georgia"/>
                <a:cs typeface="Georgia"/>
                <a:sym typeface="Georgia"/>
              </a:defRPr>
            </a:lvl2pPr>
            <a:lvl3pPr marL="702944" indent="-200025">
              <a:buFontTx/>
              <a:defRPr i="1" sz="1400">
                <a:solidFill>
                  <a:schemeClr val="accent4"/>
                </a:solidFill>
                <a:latin typeface="Georgia"/>
                <a:ea typeface="Georgia"/>
                <a:cs typeface="Georgia"/>
                <a:sym typeface="Georgia"/>
              </a:defRPr>
            </a:lvl3pPr>
            <a:lvl4pPr>
              <a:buFontTx/>
              <a:defRPr i="1" sz="1400">
                <a:solidFill>
                  <a:schemeClr val="accent4"/>
                </a:solidFill>
                <a:latin typeface="Georgia"/>
                <a:ea typeface="Georgia"/>
                <a:cs typeface="Georgia"/>
                <a:sym typeface="Georgia"/>
              </a:defRPr>
            </a:lvl4pPr>
            <a:lvl5pPr>
              <a:buFontTx/>
              <a:defRPr i="1" sz="1400">
                <a:solidFill>
                  <a:schemeClr val="accent4"/>
                </a:solidFill>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able">
    <p:bg>
      <p:bgPr>
        <a:solidFill>
          <a:srgbClr val="FFFFFF"/>
        </a:solidFill>
      </p:bgPr>
    </p:bg>
    <p:spTree>
      <p:nvGrpSpPr>
        <p:cNvPr id="1" name=""/>
        <p:cNvGrpSpPr/>
        <p:nvPr/>
      </p:nvGrpSpPr>
      <p:grpSpPr>
        <a:xfrm>
          <a:off x="0" y="0"/>
          <a:ext cx="0" cy="0"/>
          <a:chOff x="0" y="0"/>
          <a:chExt cx="0" cy="0"/>
        </a:xfrm>
      </p:grpSpPr>
      <p:grpSp>
        <p:nvGrpSpPr>
          <p:cNvPr id="192" name="Rectangle 6"/>
          <p:cNvGrpSpPr/>
          <p:nvPr/>
        </p:nvGrpSpPr>
        <p:grpSpPr>
          <a:xfrm>
            <a:off x="-1" y="-1"/>
            <a:ext cx="274322" cy="6858001"/>
            <a:chOff x="0" y="0"/>
            <a:chExt cx="274320" cy="6857999"/>
          </a:xfrm>
        </p:grpSpPr>
        <p:sp>
          <p:nvSpPr>
            <p:cNvPr id="190"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191"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193"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194"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195" name="Body Level One…"/>
          <p:cNvSpPr txBox="1"/>
          <p:nvPr>
            <p:ph type="body" sz="quarter" idx="1"/>
          </p:nvPr>
        </p:nvSpPr>
        <p:spPr>
          <a:xfrm>
            <a:off x="662608" y="5876733"/>
            <a:ext cx="7852743" cy="414339"/>
          </a:xfrm>
          <a:prstGeom prst="rect">
            <a:avLst/>
          </a:prstGeom>
        </p:spPr>
        <p:txBody>
          <a:bodyPr anchor="b">
            <a:normAutofit fontScale="100000" lnSpcReduction="0"/>
          </a:bodyPr>
          <a:lstStyle>
            <a:lvl1pPr marL="0" indent="0">
              <a:buSzTx/>
              <a:buFontTx/>
              <a:buNone/>
              <a:defRPr i="1" sz="1100"/>
            </a:lvl1pPr>
            <a:lvl2pPr marL="439539" indent="-168076">
              <a:buFontTx/>
              <a:defRPr i="1" sz="1100"/>
            </a:lvl2pPr>
            <a:lvl3pPr marL="660082" indent="-157162">
              <a:buFontTx/>
              <a:defRPr i="1" sz="1100"/>
            </a:lvl3pPr>
            <a:lvl4pPr>
              <a:buFontTx/>
              <a:defRPr i="1" sz="1100"/>
            </a:lvl4pPr>
            <a:lvl5pPr>
              <a:buFontTx/>
              <a:defRPr i="1" sz="1100"/>
            </a:lvl5pPr>
          </a:lstStyle>
          <a:p>
            <a:pPr/>
            <a:r>
              <a:t>Body Level One</a:t>
            </a:r>
          </a:p>
          <a:p>
            <a:pPr lvl="1"/>
            <a:r>
              <a:t>Body Level Two</a:t>
            </a:r>
          </a:p>
          <a:p>
            <a:pPr lvl="2"/>
            <a:r>
              <a:t>Body Level Three</a:t>
            </a:r>
          </a:p>
          <a:p>
            <a:pPr lvl="3"/>
            <a:r>
              <a:t>Body Level Four</a:t>
            </a:r>
          </a:p>
          <a:p>
            <a:pPr lvl="4"/>
            <a:r>
              <a:t>Body Level Five</a:t>
            </a:r>
          </a:p>
        </p:txBody>
      </p:sp>
      <p:sp>
        <p:nvSpPr>
          <p:cNvPr id="196"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197"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harts">
    <p:bg>
      <p:bgPr>
        <a:solidFill>
          <a:srgbClr val="FFFFFF"/>
        </a:solidFill>
      </p:bgPr>
    </p:bg>
    <p:spTree>
      <p:nvGrpSpPr>
        <p:cNvPr id="1" name=""/>
        <p:cNvGrpSpPr/>
        <p:nvPr/>
      </p:nvGrpSpPr>
      <p:grpSpPr>
        <a:xfrm>
          <a:off x="0" y="0"/>
          <a:ext cx="0" cy="0"/>
          <a:chOff x="0" y="0"/>
          <a:chExt cx="0" cy="0"/>
        </a:xfrm>
      </p:grpSpPr>
      <p:grpSp>
        <p:nvGrpSpPr>
          <p:cNvPr id="206" name="Rectangle 6"/>
          <p:cNvGrpSpPr/>
          <p:nvPr/>
        </p:nvGrpSpPr>
        <p:grpSpPr>
          <a:xfrm>
            <a:off x="-1" y="-1"/>
            <a:ext cx="274322" cy="6858001"/>
            <a:chOff x="0" y="0"/>
            <a:chExt cx="274320" cy="6857999"/>
          </a:xfrm>
        </p:grpSpPr>
        <p:sp>
          <p:nvSpPr>
            <p:cNvPr id="204"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205"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207"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208"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209"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210" name="Body Level One…"/>
          <p:cNvSpPr txBox="1"/>
          <p:nvPr>
            <p:ph type="body" sz="quarter" idx="1"/>
          </p:nvPr>
        </p:nvSpPr>
        <p:spPr>
          <a:xfrm>
            <a:off x="662608" y="5876733"/>
            <a:ext cx="7852743" cy="414339"/>
          </a:xfrm>
          <a:prstGeom prst="rect">
            <a:avLst/>
          </a:prstGeom>
        </p:spPr>
        <p:txBody>
          <a:bodyPr anchor="b">
            <a:normAutofit fontScale="100000" lnSpcReduction="0"/>
          </a:bodyPr>
          <a:lstStyle>
            <a:lvl1pPr marL="0" indent="0">
              <a:buSzTx/>
              <a:buFontTx/>
              <a:buNone/>
              <a:defRPr i="1" sz="1100"/>
            </a:lvl1pPr>
            <a:lvl2pPr marL="439539" indent="-168076">
              <a:buFontTx/>
              <a:defRPr i="1" sz="1100"/>
            </a:lvl2pPr>
            <a:lvl3pPr marL="660082" indent="-157162">
              <a:buFontTx/>
              <a:defRPr i="1" sz="1100"/>
            </a:lvl3pPr>
            <a:lvl4pPr>
              <a:buFontTx/>
              <a:defRPr i="1" sz="1100"/>
            </a:lvl4pPr>
            <a:lvl5pPr>
              <a:buFontTx/>
              <a:defRPr i="1" sz="1100"/>
            </a:lvl5pPr>
          </a:lstStyle>
          <a:p>
            <a:pPr/>
            <a:r>
              <a:t>Body Level One</a:t>
            </a:r>
          </a:p>
          <a:p>
            <a:pPr lvl="1"/>
            <a:r>
              <a:t>Body Level Two</a:t>
            </a:r>
          </a:p>
          <a:p>
            <a:pPr lvl="2"/>
            <a:r>
              <a:t>Body Level Three</a:t>
            </a:r>
          </a:p>
          <a:p>
            <a:pPr lvl="3"/>
            <a:r>
              <a:t>Body Level Four</a:t>
            </a:r>
          </a:p>
          <a:p>
            <a:pPr lvl="4"/>
            <a:r>
              <a:t>Body Level Five</a:t>
            </a:r>
          </a:p>
        </p:txBody>
      </p:sp>
      <p:sp>
        <p:nvSpPr>
          <p:cNvPr id="211" name="Text Placeholder 9"/>
          <p:cNvSpPr/>
          <p:nvPr>
            <p:ph type="body" sz="quarter" idx="13"/>
          </p:nvPr>
        </p:nvSpPr>
        <p:spPr>
          <a:xfrm>
            <a:off x="661988" y="1557116"/>
            <a:ext cx="7853361" cy="1095152"/>
          </a:xfrm>
          <a:prstGeom prst="rect">
            <a:avLst/>
          </a:prstGeom>
        </p:spPr>
        <p:txBody>
          <a:bodyPr>
            <a:normAutofit fontScale="100000" lnSpcReduction="0"/>
          </a:bodyPr>
          <a:lstStyle/>
          <a:p>
            <a:pPr marL="0" indent="0">
              <a:buSzTx/>
              <a:buFontTx/>
              <a:buNone/>
            </a:pPr>
          </a:p>
        </p:txBody>
      </p:sp>
      <p:sp>
        <p:nvSpPr>
          <p:cNvPr id="212"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Wide Chart/Graphic">
    <p:bg>
      <p:bgPr>
        <a:solidFill>
          <a:srgbClr val="FFFFFF"/>
        </a:solidFill>
      </p:bgPr>
    </p:bg>
    <p:spTree>
      <p:nvGrpSpPr>
        <p:cNvPr id="1" name=""/>
        <p:cNvGrpSpPr/>
        <p:nvPr/>
      </p:nvGrpSpPr>
      <p:grpSpPr>
        <a:xfrm>
          <a:off x="0" y="0"/>
          <a:ext cx="0" cy="0"/>
          <a:chOff x="0" y="0"/>
          <a:chExt cx="0" cy="0"/>
        </a:xfrm>
      </p:grpSpPr>
      <p:grpSp>
        <p:nvGrpSpPr>
          <p:cNvPr id="221" name="Rectangle 6"/>
          <p:cNvGrpSpPr/>
          <p:nvPr/>
        </p:nvGrpSpPr>
        <p:grpSpPr>
          <a:xfrm>
            <a:off x="-1" y="-1"/>
            <a:ext cx="274322" cy="6858001"/>
            <a:chOff x="0" y="0"/>
            <a:chExt cx="274320" cy="6857999"/>
          </a:xfrm>
        </p:grpSpPr>
        <p:sp>
          <p:nvSpPr>
            <p:cNvPr id="219"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220"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222"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223"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224"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225" name="Body Level One…"/>
          <p:cNvSpPr txBox="1"/>
          <p:nvPr>
            <p:ph type="body" sz="quarter" idx="1"/>
          </p:nvPr>
        </p:nvSpPr>
        <p:spPr>
          <a:xfrm>
            <a:off x="661987" y="1554480"/>
            <a:ext cx="7853363" cy="902829"/>
          </a:xfrm>
          <a:prstGeom prst="rect">
            <a:avLst/>
          </a:prstGeom>
        </p:spPr>
        <p:txBody>
          <a:bodyPr>
            <a:normAutofit fontScale="100000" lnSpcReduction="0"/>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sp>
        <p:nvSpPr>
          <p:cNvPr id="226" name="Picture Placeholder 3"/>
          <p:cNvSpPr/>
          <p:nvPr>
            <p:ph type="pic" idx="13"/>
          </p:nvPr>
        </p:nvSpPr>
        <p:spPr>
          <a:xfrm>
            <a:off x="661987" y="2626423"/>
            <a:ext cx="7853363" cy="3571797"/>
          </a:xfrm>
          <a:prstGeom prst="rect">
            <a:avLst/>
          </a:prstGeom>
        </p:spPr>
        <p:txBody>
          <a:bodyPr lIns="91439" tIns="45719" rIns="91439" bIns="45719"/>
          <a:lstStyle/>
          <a:p>
            <a:pPr/>
          </a:p>
        </p:txBody>
      </p:sp>
      <p:sp>
        <p:nvSpPr>
          <p:cNvPr id="227"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hart Right">
    <p:bg>
      <p:bgPr>
        <a:solidFill>
          <a:srgbClr val="FFFFFF"/>
        </a:solidFill>
      </p:bgPr>
    </p:bg>
    <p:spTree>
      <p:nvGrpSpPr>
        <p:cNvPr id="1" name=""/>
        <p:cNvGrpSpPr/>
        <p:nvPr/>
      </p:nvGrpSpPr>
      <p:grpSpPr>
        <a:xfrm>
          <a:off x="0" y="0"/>
          <a:ext cx="0" cy="0"/>
          <a:chOff x="0" y="0"/>
          <a:chExt cx="0" cy="0"/>
        </a:xfrm>
      </p:grpSpPr>
      <p:grpSp>
        <p:nvGrpSpPr>
          <p:cNvPr id="236" name="Rectangle 6"/>
          <p:cNvGrpSpPr/>
          <p:nvPr/>
        </p:nvGrpSpPr>
        <p:grpSpPr>
          <a:xfrm>
            <a:off x="-1" y="-1"/>
            <a:ext cx="274322" cy="6858001"/>
            <a:chOff x="0" y="0"/>
            <a:chExt cx="274320" cy="6857999"/>
          </a:xfrm>
        </p:grpSpPr>
        <p:sp>
          <p:nvSpPr>
            <p:cNvPr id="234"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235"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237"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238"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239"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240"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241" name="Body Level One…"/>
          <p:cNvSpPr txBox="1"/>
          <p:nvPr>
            <p:ph type="body" sz="quarter" idx="1"/>
          </p:nvPr>
        </p:nvSpPr>
        <p:spPr>
          <a:xfrm>
            <a:off x="4342005" y="5876733"/>
            <a:ext cx="4173345" cy="414339"/>
          </a:xfrm>
          <a:prstGeom prst="rect">
            <a:avLst/>
          </a:prstGeom>
        </p:spPr>
        <p:txBody>
          <a:bodyPr anchor="b">
            <a:normAutofit fontScale="100000" lnSpcReduction="0"/>
          </a:bodyPr>
          <a:lstStyle>
            <a:lvl1pPr marL="0" indent="0">
              <a:buSzTx/>
              <a:buFontTx/>
              <a:buNone/>
              <a:defRPr i="1" sz="1100"/>
            </a:lvl1pPr>
            <a:lvl2pPr marL="439539" indent="-168076">
              <a:buFontTx/>
              <a:defRPr i="1" sz="1100"/>
            </a:lvl2pPr>
            <a:lvl3pPr marL="660082" indent="-157162">
              <a:buFontTx/>
              <a:defRPr i="1" sz="1100"/>
            </a:lvl3pPr>
            <a:lvl4pPr>
              <a:buFontTx/>
              <a:defRPr i="1" sz="1100"/>
            </a:lvl4pPr>
            <a:lvl5pPr>
              <a:buFontTx/>
              <a:defRPr i="1" sz="1100"/>
            </a:lvl5pPr>
          </a:lstStyle>
          <a:p>
            <a:pPr/>
            <a:r>
              <a:t>Body Level One</a:t>
            </a:r>
          </a:p>
          <a:p>
            <a:pPr lvl="1"/>
            <a:r>
              <a:t>Body Level Two</a:t>
            </a:r>
          </a:p>
          <a:p>
            <a:pPr lvl="2"/>
            <a:r>
              <a:t>Body Level Three</a:t>
            </a:r>
          </a:p>
          <a:p>
            <a:pPr lvl="3"/>
            <a:r>
              <a:t>Body Level Four</a:t>
            </a:r>
          </a:p>
          <a:p>
            <a:pPr lvl="4"/>
            <a:r>
              <a:t>Body Level Five</a:t>
            </a:r>
          </a:p>
        </p:txBody>
      </p:sp>
      <p:sp>
        <p:nvSpPr>
          <p:cNvPr id="242" name="Text Placeholder 5"/>
          <p:cNvSpPr/>
          <p:nvPr>
            <p:ph type="body" sz="half" idx="13"/>
          </p:nvPr>
        </p:nvSpPr>
        <p:spPr>
          <a:xfrm>
            <a:off x="661987" y="1554479"/>
            <a:ext cx="3452814" cy="4627564"/>
          </a:xfrm>
          <a:prstGeom prst="rect">
            <a:avLst/>
          </a:prstGeom>
        </p:spPr>
        <p:txBody>
          <a:bodyPr>
            <a:normAutofit fontScale="100000" lnSpcReduction="0"/>
          </a:bodyPr>
          <a:lstStyle/>
          <a:p>
            <a:pPr marL="0" indent="0">
              <a:buSzTx/>
              <a:buFontTx/>
              <a:buNone/>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losing">
    <p:bg>
      <p:bgPr>
        <a:solidFill>
          <a:srgbClr val="FFFFFF"/>
        </a:solidFill>
      </p:bgPr>
    </p:bg>
    <p:spTree>
      <p:nvGrpSpPr>
        <p:cNvPr id="1" name=""/>
        <p:cNvGrpSpPr/>
        <p:nvPr/>
      </p:nvGrpSpPr>
      <p:grpSpPr>
        <a:xfrm>
          <a:off x="0" y="0"/>
          <a:ext cx="0" cy="0"/>
          <a:chOff x="0" y="0"/>
          <a:chExt cx="0" cy="0"/>
        </a:xfrm>
      </p:grpSpPr>
      <p:grpSp>
        <p:nvGrpSpPr>
          <p:cNvPr id="251" name="Rectangle 6"/>
          <p:cNvGrpSpPr/>
          <p:nvPr/>
        </p:nvGrpSpPr>
        <p:grpSpPr>
          <a:xfrm>
            <a:off x="-1" y="-1"/>
            <a:ext cx="274322" cy="6858001"/>
            <a:chOff x="0" y="0"/>
            <a:chExt cx="274320" cy="6857999"/>
          </a:xfrm>
        </p:grpSpPr>
        <p:sp>
          <p:nvSpPr>
            <p:cNvPr id="249"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250"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252"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253"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254"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255" name="Body Level One…"/>
          <p:cNvSpPr txBox="1"/>
          <p:nvPr>
            <p:ph type="body" sz="quarter" idx="1"/>
          </p:nvPr>
        </p:nvSpPr>
        <p:spPr>
          <a:xfrm>
            <a:off x="662608" y="1554480"/>
            <a:ext cx="7852741" cy="803276"/>
          </a:xfrm>
          <a:prstGeom prst="rect">
            <a:avLst/>
          </a:prstGeom>
        </p:spPr>
        <p:txBody>
          <a:bodyPr>
            <a:normAutofit fontScale="100000" lnSpcReduction="0"/>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sp>
        <p:nvSpPr>
          <p:cNvPr id="256" name="Picture Placeholder 18"/>
          <p:cNvSpPr/>
          <p:nvPr>
            <p:ph type="pic" sz="quarter" idx="13"/>
          </p:nvPr>
        </p:nvSpPr>
        <p:spPr>
          <a:xfrm>
            <a:off x="662608" y="2487427"/>
            <a:ext cx="1737361" cy="1737361"/>
          </a:xfrm>
          <a:prstGeom prst="rect">
            <a:avLst/>
          </a:prstGeom>
        </p:spPr>
        <p:txBody>
          <a:bodyPr lIns="91439" tIns="45719" rIns="91439" bIns="45719"/>
          <a:lstStyle/>
          <a:p>
            <a:pPr/>
          </a:p>
        </p:txBody>
      </p:sp>
      <p:sp>
        <p:nvSpPr>
          <p:cNvPr id="257" name="Text Placeholder 5"/>
          <p:cNvSpPr/>
          <p:nvPr>
            <p:ph type="body" sz="quarter" idx="14"/>
          </p:nvPr>
        </p:nvSpPr>
        <p:spPr>
          <a:xfrm>
            <a:off x="662607" y="4389689"/>
            <a:ext cx="1737362" cy="1429720"/>
          </a:xfrm>
          <a:prstGeom prst="rect">
            <a:avLst/>
          </a:prstGeom>
        </p:spPr>
        <p:txBody>
          <a:bodyPr lIns="45719" tIns="45719" rIns="45719" bIns="45719">
            <a:normAutofit fontScale="100000" lnSpcReduction="0"/>
          </a:bodyPr>
          <a:lstStyle/>
          <a:p>
            <a:pPr marL="0" indent="0">
              <a:buSzTx/>
              <a:buFontTx/>
              <a:buNone/>
              <a:defRPr b="1" sz="1200">
                <a:solidFill>
                  <a:schemeClr val="accent1"/>
                </a:solidFill>
              </a:defRPr>
            </a:pPr>
          </a:p>
        </p:txBody>
      </p:sp>
      <p:sp>
        <p:nvSpPr>
          <p:cNvPr id="258" name="Picture Placeholder 18"/>
          <p:cNvSpPr/>
          <p:nvPr>
            <p:ph type="pic" sz="quarter" idx="15"/>
          </p:nvPr>
        </p:nvSpPr>
        <p:spPr>
          <a:xfrm>
            <a:off x="2687170" y="2487427"/>
            <a:ext cx="1737361" cy="1737361"/>
          </a:xfrm>
          <a:prstGeom prst="rect">
            <a:avLst/>
          </a:prstGeom>
        </p:spPr>
        <p:txBody>
          <a:bodyPr lIns="91439" tIns="45719" rIns="91439" bIns="45719"/>
          <a:lstStyle/>
          <a:p>
            <a:pPr/>
          </a:p>
        </p:txBody>
      </p:sp>
      <p:sp>
        <p:nvSpPr>
          <p:cNvPr id="259" name="Text Placeholder 5"/>
          <p:cNvSpPr/>
          <p:nvPr>
            <p:ph type="body" sz="quarter" idx="16"/>
          </p:nvPr>
        </p:nvSpPr>
        <p:spPr>
          <a:xfrm>
            <a:off x="2687170" y="4389689"/>
            <a:ext cx="1737361" cy="1429720"/>
          </a:xfrm>
          <a:prstGeom prst="rect">
            <a:avLst/>
          </a:prstGeom>
        </p:spPr>
        <p:txBody>
          <a:bodyPr lIns="45719" tIns="45719" rIns="45719" bIns="45719">
            <a:normAutofit fontScale="100000" lnSpcReduction="0"/>
          </a:bodyPr>
          <a:lstStyle/>
          <a:p>
            <a:pPr marL="0" indent="0">
              <a:buSzTx/>
              <a:buFontTx/>
              <a:buNone/>
              <a:defRPr b="1" sz="1200">
                <a:solidFill>
                  <a:schemeClr val="accent1"/>
                </a:solidFill>
              </a:defRPr>
            </a:pPr>
          </a:p>
        </p:txBody>
      </p:sp>
      <p:sp>
        <p:nvSpPr>
          <p:cNvPr id="260" name="Picture Placeholder 18"/>
          <p:cNvSpPr/>
          <p:nvPr>
            <p:ph type="pic" sz="quarter" idx="17"/>
          </p:nvPr>
        </p:nvSpPr>
        <p:spPr>
          <a:xfrm>
            <a:off x="4711732" y="2487427"/>
            <a:ext cx="1737361" cy="1737361"/>
          </a:xfrm>
          <a:prstGeom prst="rect">
            <a:avLst/>
          </a:prstGeom>
        </p:spPr>
        <p:txBody>
          <a:bodyPr lIns="91439" tIns="45719" rIns="91439" bIns="45719"/>
          <a:lstStyle/>
          <a:p>
            <a:pPr/>
          </a:p>
        </p:txBody>
      </p:sp>
      <p:sp>
        <p:nvSpPr>
          <p:cNvPr id="261" name="Text Placeholder 5"/>
          <p:cNvSpPr/>
          <p:nvPr>
            <p:ph type="body" sz="quarter" idx="18"/>
          </p:nvPr>
        </p:nvSpPr>
        <p:spPr>
          <a:xfrm>
            <a:off x="4711732" y="4389689"/>
            <a:ext cx="1737361" cy="1429720"/>
          </a:xfrm>
          <a:prstGeom prst="rect">
            <a:avLst/>
          </a:prstGeom>
        </p:spPr>
        <p:txBody>
          <a:bodyPr lIns="45719" tIns="45719" rIns="45719" bIns="45719">
            <a:normAutofit fontScale="100000" lnSpcReduction="0"/>
          </a:bodyPr>
          <a:lstStyle/>
          <a:p>
            <a:pPr marL="0" indent="0">
              <a:buSzTx/>
              <a:buFontTx/>
              <a:buNone/>
              <a:defRPr b="1" sz="1200">
                <a:solidFill>
                  <a:schemeClr val="accent1"/>
                </a:solidFill>
              </a:defRPr>
            </a:pPr>
          </a:p>
        </p:txBody>
      </p:sp>
      <p:sp>
        <p:nvSpPr>
          <p:cNvPr id="262" name="Picture Placeholder 18"/>
          <p:cNvSpPr/>
          <p:nvPr>
            <p:ph type="pic" sz="quarter" idx="19"/>
          </p:nvPr>
        </p:nvSpPr>
        <p:spPr>
          <a:xfrm>
            <a:off x="6736294" y="2487427"/>
            <a:ext cx="1737361" cy="1737361"/>
          </a:xfrm>
          <a:prstGeom prst="rect">
            <a:avLst/>
          </a:prstGeom>
        </p:spPr>
        <p:txBody>
          <a:bodyPr lIns="91439" tIns="45719" rIns="91439" bIns="45719"/>
          <a:lstStyle/>
          <a:p>
            <a:pPr/>
          </a:p>
        </p:txBody>
      </p:sp>
      <p:sp>
        <p:nvSpPr>
          <p:cNvPr id="263" name="Text Placeholder 5"/>
          <p:cNvSpPr/>
          <p:nvPr>
            <p:ph type="body" sz="quarter" idx="20"/>
          </p:nvPr>
        </p:nvSpPr>
        <p:spPr>
          <a:xfrm>
            <a:off x="6736294" y="4389689"/>
            <a:ext cx="1737361" cy="1429720"/>
          </a:xfrm>
          <a:prstGeom prst="rect">
            <a:avLst/>
          </a:prstGeom>
        </p:spPr>
        <p:txBody>
          <a:bodyPr lIns="45719" tIns="45719" rIns="45719" bIns="45719">
            <a:normAutofit fontScale="100000" lnSpcReduction="0"/>
          </a:bodyPr>
          <a:lstStyle/>
          <a:p>
            <a:pPr marL="0" indent="0">
              <a:buSzTx/>
              <a:buFontTx/>
              <a:buNone/>
              <a:defRPr b="1" sz="1200">
                <a:solidFill>
                  <a:schemeClr val="accent1"/>
                </a:solidFill>
              </a:defRPr>
            </a:pPr>
          </a:p>
        </p:txBody>
      </p:sp>
      <p:sp>
        <p:nvSpPr>
          <p:cNvPr id="264" name="Text Placeholder 5"/>
          <p:cNvSpPr/>
          <p:nvPr>
            <p:ph type="body" sz="quarter" idx="21"/>
          </p:nvPr>
        </p:nvSpPr>
        <p:spPr>
          <a:xfrm>
            <a:off x="662608" y="6055152"/>
            <a:ext cx="7852741" cy="345298"/>
          </a:xfrm>
          <a:prstGeom prst="rect">
            <a:avLst/>
          </a:prstGeom>
        </p:spPr>
        <p:txBody>
          <a:bodyPr>
            <a:normAutofit fontScale="100000" lnSpcReduction="0"/>
          </a:bodyPr>
          <a:lstStyle/>
          <a:p>
            <a:pPr marL="0" indent="0">
              <a:buSzTx/>
              <a:buFontTx/>
              <a:buNone/>
              <a:defRPr b="1" spc="100" sz="1400">
                <a:solidFill>
                  <a:schemeClr val="accent1"/>
                </a:solidFill>
              </a:defRPr>
            </a:pPr>
          </a:p>
        </p:txBody>
      </p:sp>
      <p:sp>
        <p:nvSpPr>
          <p:cNvPr id="265"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266" name="Straight Connector 24"/>
          <p:cNvSpPr/>
          <p:nvPr/>
        </p:nvSpPr>
        <p:spPr>
          <a:xfrm>
            <a:off x="662609" y="6400451"/>
            <a:ext cx="7852742" cy="1"/>
          </a:xfrm>
          <a:prstGeom prst="line">
            <a:avLst/>
          </a:prstGeom>
          <a:ln w="6350">
            <a:solidFill>
              <a:srgbClr val="000000"/>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ue Text Callout">
    <p:bg>
      <p:bgPr>
        <a:solidFill>
          <a:srgbClr val="FFFFFF"/>
        </a:solidFill>
      </p:bgPr>
    </p:bg>
    <p:spTree>
      <p:nvGrpSpPr>
        <p:cNvPr id="1" name=""/>
        <p:cNvGrpSpPr/>
        <p:nvPr/>
      </p:nvGrpSpPr>
      <p:grpSpPr>
        <a:xfrm>
          <a:off x="0" y="0"/>
          <a:ext cx="0" cy="0"/>
          <a:chOff x="0" y="0"/>
          <a:chExt cx="0" cy="0"/>
        </a:xfrm>
      </p:grpSpPr>
      <p:grpSp>
        <p:nvGrpSpPr>
          <p:cNvPr id="275" name="Rectangle 6"/>
          <p:cNvGrpSpPr/>
          <p:nvPr/>
        </p:nvGrpSpPr>
        <p:grpSpPr>
          <a:xfrm>
            <a:off x="-1" y="-1"/>
            <a:ext cx="274322" cy="6858001"/>
            <a:chOff x="0" y="0"/>
            <a:chExt cx="274320" cy="6857999"/>
          </a:xfrm>
        </p:grpSpPr>
        <p:sp>
          <p:nvSpPr>
            <p:cNvPr id="273"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274"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276"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277"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278" name="Rectangle 10"/>
          <p:cNvSpPr/>
          <p:nvPr/>
        </p:nvSpPr>
        <p:spPr>
          <a:xfrm>
            <a:off x="296882" y="-1"/>
            <a:ext cx="8847119" cy="685800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79" name="Title Text"/>
          <p:cNvSpPr txBox="1"/>
          <p:nvPr>
            <p:ph type="title"/>
          </p:nvPr>
        </p:nvSpPr>
        <p:spPr>
          <a:xfrm>
            <a:off x="662608" y="993811"/>
            <a:ext cx="7852741" cy="981309"/>
          </a:xfrm>
          <a:prstGeom prst="rect">
            <a:avLst/>
          </a:prstGeom>
        </p:spPr>
        <p:txBody>
          <a:bodyPr anchor="b"/>
          <a:lstStyle>
            <a:lvl1pPr algn="l">
              <a:defRPr spc="100" sz="2800">
                <a:solidFill>
                  <a:srgbClr val="000000"/>
                </a:solidFill>
              </a:defRPr>
            </a:lvl1pPr>
          </a:lstStyle>
          <a:p>
            <a:pPr/>
            <a:r>
              <a:t>Title Text</a:t>
            </a:r>
          </a:p>
        </p:txBody>
      </p:sp>
      <p:sp>
        <p:nvSpPr>
          <p:cNvPr id="280" name="Body Level One…"/>
          <p:cNvSpPr txBox="1"/>
          <p:nvPr>
            <p:ph type="body" idx="1"/>
          </p:nvPr>
        </p:nvSpPr>
        <p:spPr>
          <a:xfrm>
            <a:off x="661987" y="2108200"/>
            <a:ext cx="7853363" cy="4097338"/>
          </a:xfrm>
          <a:prstGeom prst="rect">
            <a:avLst/>
          </a:prstGeom>
        </p:spPr>
        <p:txBody>
          <a:bodyPr>
            <a:normAutofit fontScale="100000" lnSpcReduction="0"/>
          </a:bodyPr>
          <a:lstStyle>
            <a:lvl1pPr marL="0" indent="0">
              <a:spcBef>
                <a:spcPts val="1200"/>
              </a:spcBef>
              <a:buSzTx/>
              <a:buFontTx/>
              <a:buNone/>
              <a:defRPr sz="1800">
                <a:solidFill>
                  <a:schemeClr val="accent2"/>
                </a:solidFill>
              </a:defRPr>
            </a:lvl1pPr>
            <a:lvl2pPr marL="546497" indent="-275034">
              <a:spcBef>
                <a:spcPts val="1200"/>
              </a:spcBef>
              <a:buFontTx/>
              <a:defRPr sz="1800">
                <a:solidFill>
                  <a:schemeClr val="accent2"/>
                </a:solidFill>
              </a:defRPr>
            </a:lvl2pPr>
            <a:lvl3pPr marL="760094" indent="-257175">
              <a:spcBef>
                <a:spcPts val="1200"/>
              </a:spcBef>
              <a:buFontTx/>
              <a:defRPr sz="1800">
                <a:solidFill>
                  <a:schemeClr val="accent2"/>
                </a:solidFill>
              </a:defRPr>
            </a:lvl3pPr>
            <a:lvl4pPr>
              <a:spcBef>
                <a:spcPts val="1200"/>
              </a:spcBef>
              <a:buFontTx/>
              <a:defRPr sz="1800">
                <a:solidFill>
                  <a:schemeClr val="accent2"/>
                </a:solidFill>
              </a:defRPr>
            </a:lvl4pPr>
            <a:lvl5pPr>
              <a:spcBef>
                <a:spcPts val="1200"/>
              </a:spcBef>
              <a:buFontTx/>
              <a:defRPr sz="18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281"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282" name="Straight Connector 15"/>
          <p:cNvSpPr/>
          <p:nvPr/>
        </p:nvSpPr>
        <p:spPr>
          <a:xfrm>
            <a:off x="662609" y="6400451"/>
            <a:ext cx="7852742" cy="1"/>
          </a:xfrm>
          <a:prstGeom prst="line">
            <a:avLst/>
          </a:prstGeom>
          <a:ln w="6350">
            <a:solidFill>
              <a:srgbClr val="000000"/>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ver Internal">
    <p:bg>
      <p:bgPr>
        <a:solidFill>
          <a:srgbClr val="FFFFFF"/>
        </a:solidFill>
      </p:bgPr>
    </p:bg>
    <p:spTree>
      <p:nvGrpSpPr>
        <p:cNvPr id="1" name=""/>
        <p:cNvGrpSpPr/>
        <p:nvPr/>
      </p:nvGrpSpPr>
      <p:grpSpPr>
        <a:xfrm>
          <a:off x="0" y="0"/>
          <a:ext cx="0" cy="0"/>
          <a:chOff x="0" y="0"/>
          <a:chExt cx="0" cy="0"/>
        </a:xfrm>
      </p:grpSpPr>
      <p:sp>
        <p:nvSpPr>
          <p:cNvPr id="25" name="Rectangle 5"/>
          <p:cNvSpPr/>
          <p:nvPr/>
        </p:nvSpPr>
        <p:spPr>
          <a:xfrm>
            <a:off x="0" y="839774"/>
            <a:ext cx="9144000" cy="5587920"/>
          </a:xfrm>
          <a:prstGeom prst="rect">
            <a:avLst/>
          </a:prstGeom>
          <a:gradFill>
            <a:gsLst>
              <a:gs pos="16000">
                <a:schemeClr val="accent2"/>
              </a:gs>
              <a:gs pos="74000">
                <a:schemeClr val="accent1"/>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26" name="Picture Placeholder 8"/>
          <p:cNvSpPr/>
          <p:nvPr>
            <p:ph type="pic" sz="half" idx="13"/>
          </p:nvPr>
        </p:nvSpPr>
        <p:spPr>
          <a:xfrm>
            <a:off x="282231" y="839771"/>
            <a:ext cx="2907017" cy="5587922"/>
          </a:xfrm>
          <a:prstGeom prst="rect">
            <a:avLst/>
          </a:prstGeom>
        </p:spPr>
        <p:txBody>
          <a:bodyPr lIns="91439" tIns="45719" rIns="91439" bIns="45719"/>
          <a:lstStyle/>
          <a:p>
            <a:pPr/>
          </a:p>
        </p:txBody>
      </p:sp>
      <p:sp>
        <p:nvSpPr>
          <p:cNvPr id="27" name="Title Text"/>
          <p:cNvSpPr txBox="1"/>
          <p:nvPr>
            <p:ph type="title"/>
          </p:nvPr>
        </p:nvSpPr>
        <p:spPr>
          <a:xfrm>
            <a:off x="3594100" y="1201562"/>
            <a:ext cx="5420301" cy="2387601"/>
          </a:xfrm>
          <a:prstGeom prst="rect">
            <a:avLst/>
          </a:prstGeom>
        </p:spPr>
        <p:txBody>
          <a:bodyPr anchor="b"/>
          <a:lstStyle>
            <a:lvl1pPr algn="l">
              <a:defRPr spc="300" sz="5000"/>
            </a:lvl1pPr>
          </a:lstStyle>
          <a:p>
            <a:pPr/>
            <a:r>
              <a:t>Title Text</a:t>
            </a:r>
          </a:p>
        </p:txBody>
      </p:sp>
      <p:sp>
        <p:nvSpPr>
          <p:cNvPr id="28" name="Body Level One…"/>
          <p:cNvSpPr txBox="1"/>
          <p:nvPr>
            <p:ph type="body" sz="quarter" idx="1"/>
          </p:nvPr>
        </p:nvSpPr>
        <p:spPr>
          <a:xfrm>
            <a:off x="3594100" y="4015752"/>
            <a:ext cx="5420301" cy="628249"/>
          </a:xfrm>
          <a:prstGeom prst="rect">
            <a:avLst/>
          </a:prstGeom>
        </p:spPr>
        <p:txBody>
          <a:bodyPr>
            <a:normAutofit fontScale="100000" lnSpcReduction="0"/>
          </a:bodyPr>
          <a:lstStyle>
            <a:lvl1pPr marL="0" indent="0">
              <a:buSzTx/>
              <a:buFontTx/>
              <a:buNone/>
              <a:defRPr i="1" sz="1400">
                <a:solidFill>
                  <a:srgbClr val="FFFFFF"/>
                </a:solidFill>
                <a:latin typeface="Georgia"/>
                <a:ea typeface="Georgia"/>
                <a:cs typeface="Georgia"/>
                <a:sym typeface="Georgia"/>
              </a:defRPr>
            </a:lvl1pPr>
            <a:lvl2pPr marL="0" indent="457200">
              <a:buSzTx/>
              <a:buFontTx/>
              <a:buNone/>
              <a:defRPr i="1" sz="1400">
                <a:solidFill>
                  <a:srgbClr val="FFFFFF"/>
                </a:solidFill>
                <a:latin typeface="Georgia"/>
                <a:ea typeface="Georgia"/>
                <a:cs typeface="Georgia"/>
                <a:sym typeface="Georgia"/>
              </a:defRPr>
            </a:lvl2pPr>
            <a:lvl3pPr marL="0" indent="914400">
              <a:buSzTx/>
              <a:buFontTx/>
              <a:buNone/>
              <a:defRPr i="1" sz="1400">
                <a:solidFill>
                  <a:srgbClr val="FFFFFF"/>
                </a:solidFill>
                <a:latin typeface="Georgia"/>
                <a:ea typeface="Georgia"/>
                <a:cs typeface="Georgia"/>
                <a:sym typeface="Georgia"/>
              </a:defRPr>
            </a:lvl3pPr>
            <a:lvl4pPr indent="1371600">
              <a:buFontTx/>
              <a:defRPr i="1" sz="1400">
                <a:solidFill>
                  <a:srgbClr val="FFFFFF"/>
                </a:solidFill>
                <a:latin typeface="Georgia"/>
                <a:ea typeface="Georgia"/>
                <a:cs typeface="Georgia"/>
                <a:sym typeface="Georgia"/>
              </a:defRPr>
            </a:lvl4pPr>
            <a:lvl5pPr indent="1828800">
              <a:buFontTx/>
              <a:defRPr i="1" sz="1400">
                <a:solidFill>
                  <a:srgbClr val="FFFFFF"/>
                </a:solidFill>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29" name="Text Placeholder 16"/>
          <p:cNvSpPr/>
          <p:nvPr>
            <p:ph type="body" sz="quarter" idx="14"/>
          </p:nvPr>
        </p:nvSpPr>
        <p:spPr>
          <a:xfrm>
            <a:off x="3594100" y="5928910"/>
            <a:ext cx="3757613" cy="346076"/>
          </a:xfrm>
          <a:prstGeom prst="rect">
            <a:avLst/>
          </a:prstGeom>
        </p:spPr>
        <p:txBody>
          <a:bodyPr>
            <a:normAutofit fontScale="100000" lnSpcReduction="0"/>
          </a:bodyPr>
          <a:lstStyle/>
          <a:p>
            <a:pPr marL="0" indent="0">
              <a:buSzTx/>
              <a:buFontTx/>
              <a:buNone/>
              <a:defRPr cap="all" spc="100" sz="1200">
                <a:solidFill>
                  <a:srgbClr val="FFFFFF"/>
                </a:solidFill>
              </a:defRPr>
            </a:pPr>
          </a:p>
        </p:txBody>
      </p:sp>
      <p:sp>
        <p:nvSpPr>
          <p:cNvPr id="30" name="TextBox 9"/>
          <p:cNvSpPr txBox="1"/>
          <p:nvPr/>
        </p:nvSpPr>
        <p:spPr>
          <a:xfrm>
            <a:off x="284308" y="837560"/>
            <a:ext cx="2919934" cy="2057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cap="all" spc="100" sz="700">
                <a:solidFill>
                  <a:srgbClr val="FFFFFF"/>
                </a:solidFill>
              </a:defRPr>
            </a:lvl1pPr>
          </a:lstStyle>
          <a:p>
            <a:pPr/>
            <a:r>
              <a:t>Booz Allen Hamilton Internal</a:t>
            </a:r>
          </a:p>
        </p:txBody>
      </p:sp>
      <p:pic>
        <p:nvPicPr>
          <p:cNvPr id="31" name="Picture 10" descr="Picture 10"/>
          <p:cNvPicPr>
            <a:picLocks noChangeAspect="1"/>
          </p:cNvPicPr>
          <p:nvPr/>
        </p:nvPicPr>
        <p:blipFill>
          <a:blip r:embed="rId2">
            <a:extLst/>
          </a:blip>
          <a:stretch>
            <a:fillRect/>
          </a:stretch>
        </p:blipFill>
        <p:spPr>
          <a:xfrm>
            <a:off x="6330658" y="304599"/>
            <a:ext cx="2296669" cy="254509"/>
          </a:xfrm>
          <a:prstGeom prst="rect">
            <a:avLst/>
          </a:prstGeom>
          <a:ln w="12700">
            <a:miter lim="400000"/>
          </a:ln>
        </p:spPr>
      </p:pic>
      <p:pic>
        <p:nvPicPr>
          <p:cNvPr id="32" name="Picture 11" descr="Picture 11"/>
          <p:cNvPicPr>
            <a:picLocks noChangeAspect="1"/>
          </p:cNvPicPr>
          <p:nvPr/>
        </p:nvPicPr>
        <p:blipFill>
          <a:blip r:embed="rId3">
            <a:extLst/>
          </a:blip>
          <a:stretch>
            <a:fillRect/>
          </a:stretch>
        </p:blipFill>
        <p:spPr>
          <a:xfrm>
            <a:off x="5054019" y="6601818"/>
            <a:ext cx="3581401" cy="92965"/>
          </a:xfrm>
          <a:prstGeom prst="rect">
            <a:avLst/>
          </a:prstGeom>
          <a:ln w="12700">
            <a:miter lim="400000"/>
          </a:ln>
        </p:spPr>
      </p:pic>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2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BLANK">
    <p:bg>
      <p:bgPr>
        <a:solidFill>
          <a:srgbClr val="FFFFFF"/>
        </a:solidFill>
      </p:bgPr>
    </p:bg>
    <p:spTree>
      <p:nvGrpSpPr>
        <p:cNvPr id="1" name=""/>
        <p:cNvGrpSpPr/>
        <p:nvPr/>
      </p:nvGrpSpPr>
      <p:grpSpPr>
        <a:xfrm>
          <a:off x="0" y="0"/>
          <a:ext cx="0" cy="0"/>
          <a:chOff x="0" y="0"/>
          <a:chExt cx="0" cy="0"/>
        </a:xfrm>
      </p:grpSpPr>
      <p:grpSp>
        <p:nvGrpSpPr>
          <p:cNvPr id="298" name="Rectangle 6"/>
          <p:cNvGrpSpPr/>
          <p:nvPr/>
        </p:nvGrpSpPr>
        <p:grpSpPr>
          <a:xfrm>
            <a:off x="-1" y="-1"/>
            <a:ext cx="274322" cy="6858001"/>
            <a:chOff x="0" y="0"/>
            <a:chExt cx="274320" cy="6857999"/>
          </a:xfrm>
        </p:grpSpPr>
        <p:sp>
          <p:nvSpPr>
            <p:cNvPr id="296"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297"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299"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300"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301" name="Rectangle 5"/>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Content">
    <p:bg>
      <p:bgPr>
        <a:solidFill>
          <a:srgbClr val="FFFFFF"/>
        </a:solidFill>
      </p:bgPr>
    </p:bg>
    <p:spTree>
      <p:nvGrpSpPr>
        <p:cNvPr id="1" name=""/>
        <p:cNvGrpSpPr/>
        <p:nvPr/>
      </p:nvGrpSpPr>
      <p:grpSpPr>
        <a:xfrm>
          <a:off x="0" y="0"/>
          <a:ext cx="0" cy="0"/>
          <a:chOff x="0" y="0"/>
          <a:chExt cx="0" cy="0"/>
        </a:xfrm>
      </p:grpSpPr>
      <p:grpSp>
        <p:nvGrpSpPr>
          <p:cNvPr id="311" name="Rectangle 6"/>
          <p:cNvGrpSpPr/>
          <p:nvPr/>
        </p:nvGrpSpPr>
        <p:grpSpPr>
          <a:xfrm>
            <a:off x="-1" y="-1"/>
            <a:ext cx="274322" cy="6858001"/>
            <a:chOff x="0" y="0"/>
            <a:chExt cx="274320" cy="6857999"/>
          </a:xfrm>
        </p:grpSpPr>
        <p:sp>
          <p:nvSpPr>
            <p:cNvPr id="309"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310"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312"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313"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314" name="Title Text"/>
          <p:cNvSpPr txBox="1"/>
          <p:nvPr>
            <p:ph type="title"/>
          </p:nvPr>
        </p:nvSpPr>
        <p:spPr>
          <a:xfrm>
            <a:off x="662608" y="173773"/>
            <a:ext cx="7852741" cy="981309"/>
          </a:xfrm>
          <a:prstGeom prst="rect">
            <a:avLst/>
          </a:prstGeom>
        </p:spPr>
        <p:txBody>
          <a:bodyPr anchor="b"/>
          <a:lstStyle>
            <a:lvl1pPr algn="l">
              <a:lnSpc>
                <a:spcPct val="100000"/>
              </a:lnSpc>
              <a:defRPr cap="none" spc="0" sz="2000">
                <a:solidFill>
                  <a:srgbClr val="000000"/>
                </a:solidFill>
                <a:latin typeface="Oswald Light"/>
                <a:ea typeface="Oswald Light"/>
                <a:cs typeface="Oswald Light"/>
                <a:sym typeface="Oswald Light"/>
              </a:defRPr>
            </a:lvl1pPr>
          </a:lstStyle>
          <a:p>
            <a:pPr/>
            <a:r>
              <a:t>Title Text</a:t>
            </a:r>
          </a:p>
        </p:txBody>
      </p:sp>
      <p:sp>
        <p:nvSpPr>
          <p:cNvPr id="315" name="Body Level One…"/>
          <p:cNvSpPr txBox="1"/>
          <p:nvPr>
            <p:ph type="body" idx="1"/>
          </p:nvPr>
        </p:nvSpPr>
        <p:spPr>
          <a:xfrm>
            <a:off x="662606" y="1554480"/>
            <a:ext cx="7852742" cy="4554538"/>
          </a:xfrm>
          <a:prstGeom prst="rect">
            <a:avLst/>
          </a:prstGeom>
        </p:spPr>
        <p:txBody>
          <a:bodyPr>
            <a:normAutofit fontScale="100000" lnSpcReduction="0"/>
          </a:bodyPr>
          <a:lstStyle>
            <a:lvl1pPr marL="171450" indent="-171450">
              <a:defRPr sz="1200"/>
            </a:lvl1pPr>
            <a:lvl2pPr marL="344488" indent="-146050">
              <a:defRPr sz="1200"/>
            </a:lvl2pPr>
            <a:lvl3pPr marL="548640" indent="-137159">
              <a:buSzPct val="75000"/>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Content Two columns">
    <p:bg>
      <p:bgPr>
        <a:solidFill>
          <a:srgbClr val="FFFFFF"/>
        </a:solidFill>
      </p:bgPr>
    </p:bg>
    <p:spTree>
      <p:nvGrpSpPr>
        <p:cNvPr id="1" name=""/>
        <p:cNvGrpSpPr/>
        <p:nvPr/>
      </p:nvGrpSpPr>
      <p:grpSpPr>
        <a:xfrm>
          <a:off x="0" y="0"/>
          <a:ext cx="0" cy="0"/>
          <a:chOff x="0" y="0"/>
          <a:chExt cx="0" cy="0"/>
        </a:xfrm>
      </p:grpSpPr>
      <p:grpSp>
        <p:nvGrpSpPr>
          <p:cNvPr id="325" name="Rectangle 6"/>
          <p:cNvGrpSpPr/>
          <p:nvPr/>
        </p:nvGrpSpPr>
        <p:grpSpPr>
          <a:xfrm>
            <a:off x="-1" y="-1"/>
            <a:ext cx="274322" cy="6858001"/>
            <a:chOff x="0" y="0"/>
            <a:chExt cx="274320" cy="6857999"/>
          </a:xfrm>
        </p:grpSpPr>
        <p:sp>
          <p:nvSpPr>
            <p:cNvPr id="323"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324"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326"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327"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328" name="Title Text"/>
          <p:cNvSpPr txBox="1"/>
          <p:nvPr>
            <p:ph type="title"/>
          </p:nvPr>
        </p:nvSpPr>
        <p:spPr>
          <a:xfrm>
            <a:off x="662608" y="173773"/>
            <a:ext cx="7852741" cy="981309"/>
          </a:xfrm>
          <a:prstGeom prst="rect">
            <a:avLst/>
          </a:prstGeom>
        </p:spPr>
        <p:txBody>
          <a:bodyPr anchor="b"/>
          <a:lstStyle>
            <a:lvl1pPr algn="l">
              <a:lnSpc>
                <a:spcPct val="100000"/>
              </a:lnSpc>
              <a:defRPr cap="none" spc="0" sz="2000">
                <a:solidFill>
                  <a:srgbClr val="000000"/>
                </a:solidFill>
                <a:latin typeface="Oswald Light"/>
                <a:ea typeface="Oswald Light"/>
                <a:cs typeface="Oswald Light"/>
                <a:sym typeface="Oswald Light"/>
              </a:defRPr>
            </a:lvl1pPr>
          </a:lstStyle>
          <a:p>
            <a:pPr/>
            <a:r>
              <a:t>Title Text</a:t>
            </a:r>
          </a:p>
        </p:txBody>
      </p:sp>
      <p:sp>
        <p:nvSpPr>
          <p:cNvPr id="329" name="Body Level One…"/>
          <p:cNvSpPr txBox="1"/>
          <p:nvPr>
            <p:ph type="body" sz="half" idx="1"/>
          </p:nvPr>
        </p:nvSpPr>
        <p:spPr>
          <a:xfrm>
            <a:off x="4939553" y="1554480"/>
            <a:ext cx="3575797" cy="4554538"/>
          </a:xfrm>
          <a:prstGeom prst="rect">
            <a:avLst/>
          </a:prstGeom>
        </p:spPr>
        <p:txBody>
          <a:bodyPr>
            <a:normAutofit fontScale="100000" lnSpcReduction="0"/>
          </a:bodyPr>
          <a:lstStyle>
            <a:lvl1pPr marL="171450" indent="-171450">
              <a:defRPr sz="1200"/>
            </a:lvl1pPr>
            <a:lvl2pPr marL="344488" indent="-146050">
              <a:defRPr sz="1200"/>
            </a:lvl2pPr>
            <a:lvl3pPr marL="548640" indent="-137159">
              <a:buSzPct val="75000"/>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330"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Table Layout">
    <p:bg>
      <p:bgPr>
        <a:solidFill>
          <a:srgbClr val="FFFFFF"/>
        </a:solidFill>
      </p:bgPr>
    </p:bg>
    <p:spTree>
      <p:nvGrpSpPr>
        <p:cNvPr id="1" name=""/>
        <p:cNvGrpSpPr/>
        <p:nvPr/>
      </p:nvGrpSpPr>
      <p:grpSpPr>
        <a:xfrm>
          <a:off x="0" y="0"/>
          <a:ext cx="0" cy="0"/>
          <a:chOff x="0" y="0"/>
          <a:chExt cx="0" cy="0"/>
        </a:xfrm>
      </p:grpSpPr>
      <p:grpSp>
        <p:nvGrpSpPr>
          <p:cNvPr id="339" name="Rectangle 6"/>
          <p:cNvGrpSpPr/>
          <p:nvPr/>
        </p:nvGrpSpPr>
        <p:grpSpPr>
          <a:xfrm>
            <a:off x="-1" y="-1"/>
            <a:ext cx="274322" cy="6858001"/>
            <a:chOff x="0" y="0"/>
            <a:chExt cx="274320" cy="6857999"/>
          </a:xfrm>
        </p:grpSpPr>
        <p:sp>
          <p:nvSpPr>
            <p:cNvPr id="337"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338"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340"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341"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342" name="Title Text"/>
          <p:cNvSpPr txBox="1"/>
          <p:nvPr>
            <p:ph type="title"/>
          </p:nvPr>
        </p:nvSpPr>
        <p:spPr>
          <a:xfrm>
            <a:off x="662608" y="173773"/>
            <a:ext cx="7852741" cy="981309"/>
          </a:xfrm>
          <a:prstGeom prst="rect">
            <a:avLst/>
          </a:prstGeom>
        </p:spPr>
        <p:txBody>
          <a:bodyPr anchor="b"/>
          <a:lstStyle>
            <a:lvl1pPr algn="l">
              <a:lnSpc>
                <a:spcPct val="100000"/>
              </a:lnSpc>
              <a:defRPr cap="none" spc="0" sz="2000">
                <a:solidFill>
                  <a:srgbClr val="000000"/>
                </a:solidFill>
                <a:latin typeface="Oswald Light"/>
                <a:ea typeface="Oswald Light"/>
                <a:cs typeface="Oswald Light"/>
                <a:sym typeface="Oswald Light"/>
              </a:defRPr>
            </a:lvl1pPr>
          </a:lstStyle>
          <a:p>
            <a:pPr/>
            <a:r>
              <a:t>Title Text</a:t>
            </a:r>
          </a:p>
        </p:txBody>
      </p:sp>
      <p:sp>
        <p:nvSpPr>
          <p:cNvPr id="343" name="Body Level One…"/>
          <p:cNvSpPr txBox="1"/>
          <p:nvPr>
            <p:ph type="body" sz="quarter" idx="1"/>
          </p:nvPr>
        </p:nvSpPr>
        <p:spPr>
          <a:xfrm>
            <a:off x="661987" y="1554480"/>
            <a:ext cx="7853363" cy="905436"/>
          </a:xfrm>
          <a:prstGeom prst="rect">
            <a:avLst/>
          </a:prstGeom>
        </p:spPr>
        <p:txBody>
          <a:bodyPr>
            <a:normAutofit fontScale="100000" lnSpcReduction="0"/>
          </a:bodyPr>
          <a:lstStyle>
            <a:lvl1pPr marL="0" indent="0">
              <a:buSzTx/>
              <a:buFontTx/>
              <a:buNone/>
              <a:defRPr b="1" cap="all" spc="100" sz="1200">
                <a:solidFill>
                  <a:schemeClr val="accent2"/>
                </a:solidFill>
              </a:defRPr>
            </a:lvl1pPr>
            <a:lvl2pPr marL="0" indent="7938">
              <a:buSzTx/>
              <a:buFontTx/>
              <a:buNone/>
              <a:defRPr b="1" cap="all" spc="100" sz="1200">
                <a:solidFill>
                  <a:schemeClr val="accent2"/>
                </a:solidFill>
              </a:defRPr>
            </a:lvl2pPr>
            <a:lvl3pPr marL="548640" indent="-137159">
              <a:buSzPct val="75000"/>
              <a:buFontTx/>
              <a:defRPr b="1" cap="all" spc="100" sz="1200">
                <a:solidFill>
                  <a:schemeClr val="accent2"/>
                </a:solidFill>
              </a:defRPr>
            </a:lvl3pPr>
            <a:lvl4pPr>
              <a:buFontTx/>
              <a:defRPr b="1" cap="all" spc="100" sz="1200">
                <a:solidFill>
                  <a:schemeClr val="accent2"/>
                </a:solidFill>
              </a:defRPr>
            </a:lvl4pPr>
            <a:lvl5pPr>
              <a:buFontTx/>
              <a:defRPr b="1" cap="all" spc="100" sz="12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344" name="Text Placeholder 4"/>
          <p:cNvSpPr/>
          <p:nvPr>
            <p:ph type="body" sz="quarter" idx="13"/>
          </p:nvPr>
        </p:nvSpPr>
        <p:spPr>
          <a:xfrm>
            <a:off x="662607" y="5876733"/>
            <a:ext cx="7852744" cy="414339"/>
          </a:xfrm>
          <a:prstGeom prst="rect">
            <a:avLst/>
          </a:prstGeom>
        </p:spPr>
        <p:txBody>
          <a:bodyPr anchor="b">
            <a:normAutofit fontScale="100000" lnSpcReduction="0"/>
          </a:bodyPr>
          <a:lstStyle/>
          <a:p>
            <a:pPr marL="0" indent="0">
              <a:buSzTx/>
              <a:buFontTx/>
              <a:buNone/>
              <a:defRPr i="1" sz="900"/>
            </a:pPr>
          </a:p>
        </p:txBody>
      </p:sp>
      <p:sp>
        <p:nvSpPr>
          <p:cNvPr id="345"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Two charts">
    <p:bg>
      <p:bgPr>
        <a:solidFill>
          <a:srgbClr val="FFFFFF"/>
        </a:solidFill>
      </p:bgPr>
    </p:bg>
    <p:spTree>
      <p:nvGrpSpPr>
        <p:cNvPr id="1" name=""/>
        <p:cNvGrpSpPr/>
        <p:nvPr/>
      </p:nvGrpSpPr>
      <p:grpSpPr>
        <a:xfrm>
          <a:off x="0" y="0"/>
          <a:ext cx="0" cy="0"/>
          <a:chOff x="0" y="0"/>
          <a:chExt cx="0" cy="0"/>
        </a:xfrm>
      </p:grpSpPr>
      <p:grpSp>
        <p:nvGrpSpPr>
          <p:cNvPr id="354" name="Rectangle 6"/>
          <p:cNvGrpSpPr/>
          <p:nvPr/>
        </p:nvGrpSpPr>
        <p:grpSpPr>
          <a:xfrm>
            <a:off x="-1" y="-1"/>
            <a:ext cx="274322" cy="6858001"/>
            <a:chOff x="0" y="0"/>
            <a:chExt cx="274320" cy="6857999"/>
          </a:xfrm>
        </p:grpSpPr>
        <p:sp>
          <p:nvSpPr>
            <p:cNvPr id="352"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353"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355"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356"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357" name="Body Level One…"/>
          <p:cNvSpPr txBox="1"/>
          <p:nvPr>
            <p:ph type="body" sz="quarter" idx="1"/>
          </p:nvPr>
        </p:nvSpPr>
        <p:spPr>
          <a:xfrm>
            <a:off x="662608" y="5876733"/>
            <a:ext cx="7852743" cy="414339"/>
          </a:xfrm>
          <a:prstGeom prst="rect">
            <a:avLst/>
          </a:prstGeom>
        </p:spPr>
        <p:txBody>
          <a:bodyPr anchor="b">
            <a:normAutofit fontScale="100000" lnSpcReduction="0"/>
          </a:bodyPr>
          <a:lstStyle>
            <a:lvl1pPr marL="0" indent="0">
              <a:buSzTx/>
              <a:buFontTx/>
              <a:buNone/>
              <a:defRPr i="1" sz="900"/>
            </a:lvl1pPr>
            <a:lvl2pPr marL="307975" indent="-109537">
              <a:buFontTx/>
              <a:defRPr i="1" sz="900"/>
            </a:lvl2pPr>
            <a:lvl3pPr marL="514350" indent="-102869">
              <a:buSzPct val="75000"/>
              <a:buFontTx/>
              <a:defRPr i="1" sz="900"/>
            </a:lvl3pPr>
            <a:lvl4pPr>
              <a:buFontTx/>
              <a:defRPr i="1" sz="900"/>
            </a:lvl4pPr>
            <a:lvl5pPr>
              <a:buFontTx/>
              <a:defRPr i="1" sz="900"/>
            </a:lvl5pPr>
          </a:lstStyle>
          <a:p>
            <a:pPr/>
            <a:r>
              <a:t>Body Level One</a:t>
            </a:r>
          </a:p>
          <a:p>
            <a:pPr lvl="1"/>
            <a:r>
              <a:t>Body Level Two</a:t>
            </a:r>
          </a:p>
          <a:p>
            <a:pPr lvl="2"/>
            <a:r>
              <a:t>Body Level Three</a:t>
            </a:r>
          </a:p>
          <a:p>
            <a:pPr lvl="3"/>
            <a:r>
              <a:t>Body Level Four</a:t>
            </a:r>
          </a:p>
          <a:p>
            <a:pPr lvl="4"/>
            <a:r>
              <a:t>Body Level Five</a:t>
            </a:r>
          </a:p>
        </p:txBody>
      </p:sp>
      <p:sp>
        <p:nvSpPr>
          <p:cNvPr id="358" name="Text Placeholder 3"/>
          <p:cNvSpPr/>
          <p:nvPr>
            <p:ph type="body" sz="quarter" idx="13"/>
          </p:nvPr>
        </p:nvSpPr>
        <p:spPr>
          <a:xfrm>
            <a:off x="661988" y="1554480"/>
            <a:ext cx="7853361" cy="1106489"/>
          </a:xfrm>
          <a:prstGeom prst="rect">
            <a:avLst/>
          </a:prstGeom>
        </p:spPr>
        <p:txBody>
          <a:bodyPr>
            <a:normAutofit fontScale="100000" lnSpcReduction="0"/>
          </a:bodyPr>
          <a:lstStyle/>
          <a:p>
            <a:pPr marL="0" indent="0">
              <a:buSzTx/>
              <a:buFontTx/>
              <a:buNone/>
              <a:defRPr sz="1200"/>
            </a:pPr>
          </a:p>
        </p:txBody>
      </p:sp>
      <p:sp>
        <p:nvSpPr>
          <p:cNvPr id="359" name="Title Text"/>
          <p:cNvSpPr txBox="1"/>
          <p:nvPr>
            <p:ph type="title"/>
          </p:nvPr>
        </p:nvSpPr>
        <p:spPr>
          <a:xfrm>
            <a:off x="662608" y="173773"/>
            <a:ext cx="7852741" cy="981309"/>
          </a:xfrm>
          <a:prstGeom prst="rect">
            <a:avLst/>
          </a:prstGeom>
        </p:spPr>
        <p:txBody>
          <a:bodyPr anchor="b"/>
          <a:lstStyle>
            <a:lvl1pPr algn="l">
              <a:lnSpc>
                <a:spcPct val="100000"/>
              </a:lnSpc>
              <a:defRPr cap="none" spc="0" sz="2000">
                <a:solidFill>
                  <a:srgbClr val="000000"/>
                </a:solidFill>
                <a:latin typeface="Oswald Light"/>
                <a:ea typeface="Oswald Light"/>
                <a:cs typeface="Oswald Light"/>
                <a:sym typeface="Oswald Light"/>
              </a:defRPr>
            </a:lvl1pPr>
          </a:lstStyle>
          <a:p>
            <a:pPr/>
            <a:r>
              <a:t>Title Text</a:t>
            </a:r>
          </a:p>
        </p:txBody>
      </p:sp>
      <p:sp>
        <p:nvSpPr>
          <p:cNvPr id="360"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photo/wide chart/graphic">
    <p:bg>
      <p:bgPr>
        <a:solidFill>
          <a:srgbClr val="FFFFFF"/>
        </a:solidFill>
      </p:bgPr>
    </p:bg>
    <p:spTree>
      <p:nvGrpSpPr>
        <p:cNvPr id="1" name=""/>
        <p:cNvGrpSpPr/>
        <p:nvPr/>
      </p:nvGrpSpPr>
      <p:grpSpPr>
        <a:xfrm>
          <a:off x="0" y="0"/>
          <a:ext cx="0" cy="0"/>
          <a:chOff x="0" y="0"/>
          <a:chExt cx="0" cy="0"/>
        </a:xfrm>
      </p:grpSpPr>
      <p:grpSp>
        <p:nvGrpSpPr>
          <p:cNvPr id="369" name="Rectangle 6"/>
          <p:cNvGrpSpPr/>
          <p:nvPr/>
        </p:nvGrpSpPr>
        <p:grpSpPr>
          <a:xfrm>
            <a:off x="-1" y="-1"/>
            <a:ext cx="274322" cy="6858001"/>
            <a:chOff x="0" y="0"/>
            <a:chExt cx="274320" cy="6857999"/>
          </a:xfrm>
        </p:grpSpPr>
        <p:sp>
          <p:nvSpPr>
            <p:cNvPr id="367"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368"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370"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371"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372" name="Title Text"/>
          <p:cNvSpPr txBox="1"/>
          <p:nvPr>
            <p:ph type="title"/>
          </p:nvPr>
        </p:nvSpPr>
        <p:spPr>
          <a:xfrm>
            <a:off x="662608" y="173773"/>
            <a:ext cx="7852741" cy="981309"/>
          </a:xfrm>
          <a:prstGeom prst="rect">
            <a:avLst/>
          </a:prstGeom>
        </p:spPr>
        <p:txBody>
          <a:bodyPr anchor="b"/>
          <a:lstStyle>
            <a:lvl1pPr algn="l">
              <a:lnSpc>
                <a:spcPct val="100000"/>
              </a:lnSpc>
              <a:defRPr cap="none" spc="0" sz="2000">
                <a:solidFill>
                  <a:srgbClr val="000000"/>
                </a:solidFill>
                <a:latin typeface="Oswald Light"/>
                <a:ea typeface="Oswald Light"/>
                <a:cs typeface="Oswald Light"/>
                <a:sym typeface="Oswald Light"/>
              </a:defRPr>
            </a:lvl1pPr>
          </a:lstStyle>
          <a:p>
            <a:pPr/>
            <a:r>
              <a:t>Title Text</a:t>
            </a:r>
          </a:p>
        </p:txBody>
      </p:sp>
      <p:sp>
        <p:nvSpPr>
          <p:cNvPr id="373" name="Body Level One…"/>
          <p:cNvSpPr txBox="1"/>
          <p:nvPr>
            <p:ph type="body" sz="quarter" idx="1"/>
          </p:nvPr>
        </p:nvSpPr>
        <p:spPr>
          <a:xfrm>
            <a:off x="661987" y="1554480"/>
            <a:ext cx="7853363" cy="615594"/>
          </a:xfrm>
          <a:prstGeom prst="rect">
            <a:avLst/>
          </a:prstGeom>
        </p:spPr>
        <p:txBody>
          <a:bodyPr>
            <a:normAutofit fontScale="100000" lnSpcReduction="0"/>
          </a:bodyPr>
          <a:lstStyle>
            <a:lvl1pPr marL="0" indent="0">
              <a:buSzTx/>
              <a:buFontTx/>
              <a:buNone/>
              <a:defRPr sz="1200"/>
            </a:lvl1pPr>
            <a:lvl2pPr marL="344488" indent="-146050">
              <a:buFontTx/>
              <a:defRPr sz="1200"/>
            </a:lvl2pPr>
            <a:lvl3pPr marL="548640" indent="-137159">
              <a:buSzPct val="75000"/>
              <a:buFontTx/>
              <a:defRPr sz="1200"/>
            </a:lvl3pPr>
            <a:lvl4pPr>
              <a:buFontTx/>
              <a:defRPr sz="1200"/>
            </a:lvl4pPr>
            <a:lvl5pPr>
              <a:buFontTx/>
              <a:defRPr sz="1200"/>
            </a:lvl5pPr>
          </a:lstStyle>
          <a:p>
            <a:pPr/>
            <a:r>
              <a:t>Body Level One</a:t>
            </a:r>
          </a:p>
          <a:p>
            <a:pPr lvl="1"/>
            <a:r>
              <a:t>Body Level Two</a:t>
            </a:r>
          </a:p>
          <a:p>
            <a:pPr lvl="2"/>
            <a:r>
              <a:t>Body Level Three</a:t>
            </a:r>
          </a:p>
          <a:p>
            <a:pPr lvl="3"/>
            <a:r>
              <a:t>Body Level Four</a:t>
            </a:r>
          </a:p>
          <a:p>
            <a:pPr lvl="4"/>
            <a:r>
              <a:t>Body Level Five</a:t>
            </a:r>
          </a:p>
        </p:txBody>
      </p:sp>
      <p:sp>
        <p:nvSpPr>
          <p:cNvPr id="374" name="Picture Placeholder 3"/>
          <p:cNvSpPr/>
          <p:nvPr>
            <p:ph type="pic" idx="13"/>
          </p:nvPr>
        </p:nvSpPr>
        <p:spPr>
          <a:xfrm>
            <a:off x="661987" y="2308121"/>
            <a:ext cx="7853363" cy="3971506"/>
          </a:xfrm>
          <a:prstGeom prst="rect">
            <a:avLst/>
          </a:prstGeom>
        </p:spPr>
        <p:txBody>
          <a:bodyPr lIns="91439" tIns="45719" rIns="91439" bIns="45719"/>
          <a:lstStyle/>
          <a:p>
            <a:pPr/>
          </a:p>
        </p:txBody>
      </p:sp>
      <p:sp>
        <p:nvSpPr>
          <p:cNvPr id="375"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Content Callout/Quote Layout">
    <p:bg>
      <p:bgPr>
        <a:solidFill>
          <a:srgbClr val="FFFFFF"/>
        </a:solidFill>
      </p:bgPr>
    </p:bg>
    <p:spTree>
      <p:nvGrpSpPr>
        <p:cNvPr id="1" name=""/>
        <p:cNvGrpSpPr/>
        <p:nvPr/>
      </p:nvGrpSpPr>
      <p:grpSpPr>
        <a:xfrm>
          <a:off x="0" y="0"/>
          <a:ext cx="0" cy="0"/>
          <a:chOff x="0" y="0"/>
          <a:chExt cx="0" cy="0"/>
        </a:xfrm>
      </p:grpSpPr>
      <p:grpSp>
        <p:nvGrpSpPr>
          <p:cNvPr id="384" name="Rectangle 6"/>
          <p:cNvGrpSpPr/>
          <p:nvPr/>
        </p:nvGrpSpPr>
        <p:grpSpPr>
          <a:xfrm>
            <a:off x="-1" y="-1"/>
            <a:ext cx="274322" cy="6858001"/>
            <a:chOff x="0" y="0"/>
            <a:chExt cx="274320" cy="6857999"/>
          </a:xfrm>
        </p:grpSpPr>
        <p:sp>
          <p:nvSpPr>
            <p:cNvPr id="382"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383"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385"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386"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387" name="Body Level One…"/>
          <p:cNvSpPr txBox="1"/>
          <p:nvPr>
            <p:ph type="body" sz="half" idx="1"/>
          </p:nvPr>
        </p:nvSpPr>
        <p:spPr>
          <a:xfrm>
            <a:off x="3236913" y="1554480"/>
            <a:ext cx="5278436" cy="4629711"/>
          </a:xfrm>
          <a:prstGeom prst="rect">
            <a:avLst/>
          </a:prstGeom>
        </p:spPr>
        <p:txBody>
          <a:bodyPr>
            <a:normAutofit fontScale="100000" lnSpcReduction="0"/>
          </a:bodyPr>
          <a:lstStyle>
            <a:lvl1pPr marL="171450" indent="-171450">
              <a:defRPr sz="1200"/>
            </a:lvl1pPr>
            <a:lvl2pPr marL="344488" indent="-146050">
              <a:defRPr sz="1200"/>
            </a:lvl2pPr>
            <a:lvl3pPr marL="548640" indent="-137159">
              <a:buSzPct val="75000"/>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388" name="Title Text"/>
          <p:cNvSpPr txBox="1"/>
          <p:nvPr>
            <p:ph type="title"/>
          </p:nvPr>
        </p:nvSpPr>
        <p:spPr>
          <a:xfrm>
            <a:off x="662608" y="173773"/>
            <a:ext cx="7852741" cy="981309"/>
          </a:xfrm>
          <a:prstGeom prst="rect">
            <a:avLst/>
          </a:prstGeom>
        </p:spPr>
        <p:txBody>
          <a:bodyPr anchor="b"/>
          <a:lstStyle>
            <a:lvl1pPr algn="l">
              <a:lnSpc>
                <a:spcPct val="100000"/>
              </a:lnSpc>
              <a:defRPr cap="none" spc="0" sz="2000">
                <a:solidFill>
                  <a:srgbClr val="000000"/>
                </a:solidFill>
                <a:latin typeface="Oswald Light"/>
                <a:ea typeface="Oswald Light"/>
                <a:cs typeface="Oswald Light"/>
                <a:sym typeface="Oswald Light"/>
              </a:defRPr>
            </a:lvl1pPr>
          </a:lstStyle>
          <a:p>
            <a:pPr/>
            <a:r>
              <a:t>Title Text</a:t>
            </a:r>
          </a:p>
        </p:txBody>
      </p:sp>
      <p:sp>
        <p:nvSpPr>
          <p:cNvPr id="389" name="Text Placeholder 5"/>
          <p:cNvSpPr/>
          <p:nvPr>
            <p:ph type="body" sz="quarter" idx="13"/>
          </p:nvPr>
        </p:nvSpPr>
        <p:spPr>
          <a:xfrm>
            <a:off x="668833" y="1554479"/>
            <a:ext cx="2287350" cy="4637089"/>
          </a:xfrm>
          <a:prstGeom prst="rect">
            <a:avLst/>
          </a:prstGeom>
        </p:spPr>
        <p:txBody>
          <a:bodyPr>
            <a:normAutofit fontScale="100000" lnSpcReduction="0"/>
          </a:bodyPr>
          <a:lstStyle/>
          <a:p>
            <a:pPr marL="0" indent="0">
              <a:buSzTx/>
              <a:buFontTx/>
              <a:buNone/>
              <a:defRPr i="1" sz="1200">
                <a:solidFill>
                  <a:schemeClr val="accent4"/>
                </a:solidFill>
                <a:latin typeface="Georgia"/>
                <a:ea typeface="Georgia"/>
                <a:cs typeface="Georgia"/>
                <a:sym typeface="Georgia"/>
              </a:defRPr>
            </a:pPr>
          </a:p>
        </p:txBody>
      </p:sp>
      <p:sp>
        <p:nvSpPr>
          <p:cNvPr id="390"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Chart Right">
    <p:bg>
      <p:bgPr>
        <a:solidFill>
          <a:srgbClr val="FFFFFF"/>
        </a:solidFill>
      </p:bgPr>
    </p:bg>
    <p:spTree>
      <p:nvGrpSpPr>
        <p:cNvPr id="1" name=""/>
        <p:cNvGrpSpPr/>
        <p:nvPr/>
      </p:nvGrpSpPr>
      <p:grpSpPr>
        <a:xfrm>
          <a:off x="0" y="0"/>
          <a:ext cx="0" cy="0"/>
          <a:chOff x="0" y="0"/>
          <a:chExt cx="0" cy="0"/>
        </a:xfrm>
      </p:grpSpPr>
      <p:grpSp>
        <p:nvGrpSpPr>
          <p:cNvPr id="399" name="Rectangle 6"/>
          <p:cNvGrpSpPr/>
          <p:nvPr/>
        </p:nvGrpSpPr>
        <p:grpSpPr>
          <a:xfrm>
            <a:off x="-1" y="-1"/>
            <a:ext cx="274322" cy="6858001"/>
            <a:chOff x="0" y="0"/>
            <a:chExt cx="274320" cy="6857999"/>
          </a:xfrm>
        </p:grpSpPr>
        <p:sp>
          <p:nvSpPr>
            <p:cNvPr id="397"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398"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400"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401"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402" name="Title Text"/>
          <p:cNvSpPr txBox="1"/>
          <p:nvPr>
            <p:ph type="title"/>
          </p:nvPr>
        </p:nvSpPr>
        <p:spPr>
          <a:xfrm>
            <a:off x="662608" y="173773"/>
            <a:ext cx="7852741" cy="981309"/>
          </a:xfrm>
          <a:prstGeom prst="rect">
            <a:avLst/>
          </a:prstGeom>
        </p:spPr>
        <p:txBody>
          <a:bodyPr anchor="b"/>
          <a:lstStyle>
            <a:lvl1pPr algn="l">
              <a:lnSpc>
                <a:spcPct val="100000"/>
              </a:lnSpc>
              <a:defRPr cap="none" spc="0" sz="2000">
                <a:solidFill>
                  <a:srgbClr val="000000"/>
                </a:solidFill>
                <a:latin typeface="Oswald Light"/>
                <a:ea typeface="Oswald Light"/>
                <a:cs typeface="Oswald Light"/>
                <a:sym typeface="Oswald Light"/>
              </a:defRPr>
            </a:lvl1pPr>
          </a:lstStyle>
          <a:p>
            <a:pPr/>
            <a:r>
              <a:t>Title Text</a:t>
            </a:r>
          </a:p>
        </p:txBody>
      </p:sp>
      <p:sp>
        <p:nvSpPr>
          <p:cNvPr id="403" name="Body Level One…"/>
          <p:cNvSpPr txBox="1"/>
          <p:nvPr>
            <p:ph type="body" sz="quarter" idx="1"/>
          </p:nvPr>
        </p:nvSpPr>
        <p:spPr>
          <a:xfrm>
            <a:off x="4342005" y="5876733"/>
            <a:ext cx="4173345" cy="414339"/>
          </a:xfrm>
          <a:prstGeom prst="rect">
            <a:avLst/>
          </a:prstGeom>
        </p:spPr>
        <p:txBody>
          <a:bodyPr anchor="b">
            <a:normAutofit fontScale="100000" lnSpcReduction="0"/>
          </a:bodyPr>
          <a:lstStyle>
            <a:lvl1pPr marL="0" indent="0">
              <a:buSzTx/>
              <a:buFontTx/>
              <a:buNone/>
              <a:defRPr i="1" sz="900"/>
            </a:lvl1pPr>
            <a:lvl2pPr marL="307975" indent="-109537">
              <a:buFontTx/>
              <a:defRPr i="1" sz="900"/>
            </a:lvl2pPr>
            <a:lvl3pPr marL="514350" indent="-102869">
              <a:buSzPct val="75000"/>
              <a:buFontTx/>
              <a:defRPr i="1" sz="900"/>
            </a:lvl3pPr>
            <a:lvl4pPr>
              <a:buFontTx/>
              <a:defRPr i="1" sz="900"/>
            </a:lvl4pPr>
            <a:lvl5pPr>
              <a:buFontTx/>
              <a:defRPr i="1" sz="900"/>
            </a:lvl5pPr>
          </a:lstStyle>
          <a:p>
            <a:pPr/>
            <a:r>
              <a:t>Body Level One</a:t>
            </a:r>
          </a:p>
          <a:p>
            <a:pPr lvl="1"/>
            <a:r>
              <a:t>Body Level Two</a:t>
            </a:r>
          </a:p>
          <a:p>
            <a:pPr lvl="2"/>
            <a:r>
              <a:t>Body Level Three</a:t>
            </a:r>
          </a:p>
          <a:p>
            <a:pPr lvl="3"/>
            <a:r>
              <a:t>Body Level Four</a:t>
            </a:r>
          </a:p>
          <a:p>
            <a:pPr lvl="4"/>
            <a:r>
              <a:t>Body Level Five</a:t>
            </a:r>
          </a:p>
        </p:txBody>
      </p:sp>
      <p:sp>
        <p:nvSpPr>
          <p:cNvPr id="404" name="Text Placeholder 5"/>
          <p:cNvSpPr/>
          <p:nvPr>
            <p:ph type="body" sz="half" idx="13"/>
          </p:nvPr>
        </p:nvSpPr>
        <p:spPr>
          <a:xfrm>
            <a:off x="661987" y="1554480"/>
            <a:ext cx="3379661" cy="4275493"/>
          </a:xfrm>
          <a:prstGeom prst="rect">
            <a:avLst/>
          </a:prstGeom>
        </p:spPr>
        <p:txBody>
          <a:bodyPr>
            <a:normAutofit fontScale="100000" lnSpcReduction="0"/>
          </a:bodyPr>
          <a:lstStyle/>
          <a:p>
            <a:pPr marL="0" indent="0">
              <a:buSzTx/>
              <a:buFontTx/>
              <a:buNone/>
              <a:defRPr sz="1200"/>
            </a:pPr>
          </a:p>
        </p:txBody>
      </p:sp>
      <p:sp>
        <p:nvSpPr>
          <p:cNvPr id="405"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F Closing">
    <p:bg>
      <p:bgPr>
        <a:solidFill>
          <a:srgbClr val="FFFFFF"/>
        </a:solidFill>
      </p:bgPr>
    </p:bg>
    <p:spTree>
      <p:nvGrpSpPr>
        <p:cNvPr id="1" name=""/>
        <p:cNvGrpSpPr/>
        <p:nvPr/>
      </p:nvGrpSpPr>
      <p:grpSpPr>
        <a:xfrm>
          <a:off x="0" y="0"/>
          <a:ext cx="0" cy="0"/>
          <a:chOff x="0" y="0"/>
          <a:chExt cx="0" cy="0"/>
        </a:xfrm>
      </p:grpSpPr>
      <p:grpSp>
        <p:nvGrpSpPr>
          <p:cNvPr id="414" name="Rectangle 6"/>
          <p:cNvGrpSpPr/>
          <p:nvPr/>
        </p:nvGrpSpPr>
        <p:grpSpPr>
          <a:xfrm>
            <a:off x="-1" y="-1"/>
            <a:ext cx="274322" cy="6858001"/>
            <a:chOff x="0" y="0"/>
            <a:chExt cx="274320" cy="6857999"/>
          </a:xfrm>
        </p:grpSpPr>
        <p:sp>
          <p:nvSpPr>
            <p:cNvPr id="412"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413"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415"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416" name="Straight Connector 11"/>
          <p:cNvSpPr/>
          <p:nvPr/>
        </p:nvSpPr>
        <p:spPr>
          <a:xfrm>
            <a:off x="662609" y="6400451"/>
            <a:ext cx="7852742" cy="1"/>
          </a:xfrm>
          <a:prstGeom prst="line">
            <a:avLst/>
          </a:prstGeom>
          <a:ln w="6350">
            <a:solidFill>
              <a:srgbClr val="000000"/>
            </a:solidFill>
            <a:miter/>
          </a:ln>
        </p:spPr>
        <p:txBody>
          <a:bodyPr lIns="45719" rIns="45719"/>
          <a:lstStyle/>
          <a:p>
            <a:pPr/>
          </a:p>
        </p:txBody>
      </p:sp>
      <p:sp>
        <p:nvSpPr>
          <p:cNvPr id="417" name="Title Text"/>
          <p:cNvSpPr txBox="1"/>
          <p:nvPr>
            <p:ph type="title"/>
          </p:nvPr>
        </p:nvSpPr>
        <p:spPr>
          <a:xfrm>
            <a:off x="662608" y="173773"/>
            <a:ext cx="7852741" cy="981309"/>
          </a:xfrm>
          <a:prstGeom prst="rect">
            <a:avLst/>
          </a:prstGeom>
        </p:spPr>
        <p:txBody>
          <a:bodyPr anchor="b"/>
          <a:lstStyle>
            <a:lvl1pPr algn="l">
              <a:lnSpc>
                <a:spcPct val="100000"/>
              </a:lnSpc>
              <a:defRPr cap="none" spc="0" sz="2000">
                <a:solidFill>
                  <a:srgbClr val="000000"/>
                </a:solidFill>
                <a:latin typeface="Oswald Light"/>
                <a:ea typeface="Oswald Light"/>
                <a:cs typeface="Oswald Light"/>
                <a:sym typeface="Oswald Light"/>
              </a:defRPr>
            </a:lvl1pPr>
          </a:lstStyle>
          <a:p>
            <a:pPr/>
            <a:r>
              <a:t>Title Text</a:t>
            </a:r>
          </a:p>
        </p:txBody>
      </p:sp>
      <p:sp>
        <p:nvSpPr>
          <p:cNvPr id="418" name="Body Level One…"/>
          <p:cNvSpPr txBox="1"/>
          <p:nvPr>
            <p:ph type="body" sz="quarter" idx="1"/>
          </p:nvPr>
        </p:nvSpPr>
        <p:spPr>
          <a:xfrm>
            <a:off x="662608" y="1554480"/>
            <a:ext cx="7852741" cy="803276"/>
          </a:xfrm>
          <a:prstGeom prst="rect">
            <a:avLst/>
          </a:prstGeom>
        </p:spPr>
        <p:txBody>
          <a:bodyPr>
            <a:normAutofit fontScale="100000" lnSpcReduction="0"/>
          </a:bodyPr>
          <a:lstStyle>
            <a:lvl1pPr marL="0" indent="0">
              <a:buSzTx/>
              <a:buFontTx/>
              <a:buNone/>
              <a:defRPr sz="1200"/>
            </a:lvl1pPr>
            <a:lvl2pPr marL="344488" indent="-146050">
              <a:buFontTx/>
              <a:defRPr sz="1200"/>
            </a:lvl2pPr>
            <a:lvl3pPr marL="548640" indent="-137159">
              <a:buSzPct val="75000"/>
              <a:buFontTx/>
              <a:defRPr sz="1200"/>
            </a:lvl3pPr>
            <a:lvl4pPr>
              <a:buFontTx/>
              <a:defRPr sz="1200"/>
            </a:lvl4pPr>
            <a:lvl5pPr>
              <a:buFontTx/>
              <a:defRPr sz="1200"/>
            </a:lvl5pPr>
          </a:lstStyle>
          <a:p>
            <a:pPr/>
            <a:r>
              <a:t>Body Level One</a:t>
            </a:r>
          </a:p>
          <a:p>
            <a:pPr lvl="1"/>
            <a:r>
              <a:t>Body Level Two</a:t>
            </a:r>
          </a:p>
          <a:p>
            <a:pPr lvl="2"/>
            <a:r>
              <a:t>Body Level Three</a:t>
            </a:r>
          </a:p>
          <a:p>
            <a:pPr lvl="3"/>
            <a:r>
              <a:t>Body Level Four</a:t>
            </a:r>
          </a:p>
          <a:p>
            <a:pPr lvl="4"/>
            <a:r>
              <a:t>Body Level Five</a:t>
            </a:r>
          </a:p>
        </p:txBody>
      </p:sp>
      <p:sp>
        <p:nvSpPr>
          <p:cNvPr id="419" name="Picture Placeholder 18"/>
          <p:cNvSpPr/>
          <p:nvPr>
            <p:ph type="pic" sz="quarter" idx="13"/>
          </p:nvPr>
        </p:nvSpPr>
        <p:spPr>
          <a:xfrm>
            <a:off x="662608" y="2487427"/>
            <a:ext cx="1737361" cy="1737361"/>
          </a:xfrm>
          <a:prstGeom prst="rect">
            <a:avLst/>
          </a:prstGeom>
        </p:spPr>
        <p:txBody>
          <a:bodyPr lIns="91439" tIns="45719" rIns="91439" bIns="45719"/>
          <a:lstStyle/>
          <a:p>
            <a:pPr/>
          </a:p>
        </p:txBody>
      </p:sp>
      <p:sp>
        <p:nvSpPr>
          <p:cNvPr id="420" name="Text Placeholder 5"/>
          <p:cNvSpPr/>
          <p:nvPr>
            <p:ph type="body" sz="quarter" idx="14"/>
          </p:nvPr>
        </p:nvSpPr>
        <p:spPr>
          <a:xfrm>
            <a:off x="662607" y="4389689"/>
            <a:ext cx="1737362" cy="1429720"/>
          </a:xfrm>
          <a:prstGeom prst="rect">
            <a:avLst/>
          </a:prstGeom>
        </p:spPr>
        <p:txBody>
          <a:bodyPr lIns="45719" tIns="45719" rIns="45719" bIns="45719">
            <a:normAutofit fontScale="100000" lnSpcReduction="0"/>
          </a:bodyPr>
          <a:lstStyle/>
          <a:p>
            <a:pPr marL="0" indent="0">
              <a:buSzTx/>
              <a:buFontTx/>
              <a:buNone/>
              <a:defRPr b="1" sz="1000">
                <a:solidFill>
                  <a:schemeClr val="accent3"/>
                </a:solidFill>
              </a:defRPr>
            </a:pPr>
          </a:p>
        </p:txBody>
      </p:sp>
      <p:sp>
        <p:nvSpPr>
          <p:cNvPr id="421" name="Picture Placeholder 18"/>
          <p:cNvSpPr/>
          <p:nvPr>
            <p:ph type="pic" sz="quarter" idx="15"/>
          </p:nvPr>
        </p:nvSpPr>
        <p:spPr>
          <a:xfrm>
            <a:off x="2687170" y="2487427"/>
            <a:ext cx="1737361" cy="1737361"/>
          </a:xfrm>
          <a:prstGeom prst="rect">
            <a:avLst/>
          </a:prstGeom>
        </p:spPr>
        <p:txBody>
          <a:bodyPr lIns="91439" tIns="45719" rIns="91439" bIns="45719"/>
          <a:lstStyle/>
          <a:p>
            <a:pPr/>
          </a:p>
        </p:txBody>
      </p:sp>
      <p:sp>
        <p:nvSpPr>
          <p:cNvPr id="422" name="Picture Placeholder 18"/>
          <p:cNvSpPr/>
          <p:nvPr>
            <p:ph type="pic" sz="quarter" idx="16"/>
          </p:nvPr>
        </p:nvSpPr>
        <p:spPr>
          <a:xfrm>
            <a:off x="4711732" y="2487427"/>
            <a:ext cx="1737361" cy="1737361"/>
          </a:xfrm>
          <a:prstGeom prst="rect">
            <a:avLst/>
          </a:prstGeom>
        </p:spPr>
        <p:txBody>
          <a:bodyPr lIns="91439" tIns="45719" rIns="91439" bIns="45719"/>
          <a:lstStyle/>
          <a:p>
            <a:pPr/>
          </a:p>
        </p:txBody>
      </p:sp>
      <p:sp>
        <p:nvSpPr>
          <p:cNvPr id="423" name="Picture Placeholder 18"/>
          <p:cNvSpPr/>
          <p:nvPr>
            <p:ph type="pic" sz="quarter" idx="17"/>
          </p:nvPr>
        </p:nvSpPr>
        <p:spPr>
          <a:xfrm>
            <a:off x="6736294" y="2487427"/>
            <a:ext cx="1737361" cy="1737361"/>
          </a:xfrm>
          <a:prstGeom prst="rect">
            <a:avLst/>
          </a:prstGeom>
        </p:spPr>
        <p:txBody>
          <a:bodyPr lIns="91439" tIns="45719" rIns="91439" bIns="45719"/>
          <a:lstStyle/>
          <a:p>
            <a:pPr/>
          </a:p>
        </p:txBody>
      </p:sp>
      <p:sp>
        <p:nvSpPr>
          <p:cNvPr id="424" name="Text Placeholder 5"/>
          <p:cNvSpPr/>
          <p:nvPr>
            <p:ph type="body" sz="quarter" idx="18"/>
          </p:nvPr>
        </p:nvSpPr>
        <p:spPr>
          <a:xfrm>
            <a:off x="662608" y="6162728"/>
            <a:ext cx="7852741" cy="345298"/>
          </a:xfrm>
          <a:prstGeom prst="rect">
            <a:avLst/>
          </a:prstGeom>
        </p:spPr>
        <p:txBody>
          <a:bodyPr>
            <a:normAutofit fontScale="100000" lnSpcReduction="0"/>
          </a:bodyPr>
          <a:lstStyle/>
          <a:p>
            <a:pPr marL="0" indent="0">
              <a:buSzTx/>
              <a:buFontTx/>
              <a:buNone/>
              <a:defRPr b="1" spc="100" sz="1400">
                <a:solidFill>
                  <a:schemeClr val="accent1"/>
                </a:solidFill>
              </a:defRPr>
            </a:pPr>
          </a:p>
        </p:txBody>
      </p:sp>
      <p:sp>
        <p:nvSpPr>
          <p:cNvPr id="425" name="Text Placeholder 5"/>
          <p:cNvSpPr/>
          <p:nvPr>
            <p:ph type="body" sz="quarter" idx="19"/>
          </p:nvPr>
        </p:nvSpPr>
        <p:spPr>
          <a:xfrm>
            <a:off x="2687170" y="4389689"/>
            <a:ext cx="1737361" cy="1429720"/>
          </a:xfrm>
          <a:prstGeom prst="rect">
            <a:avLst/>
          </a:prstGeom>
        </p:spPr>
        <p:txBody>
          <a:bodyPr lIns="45719" tIns="45719" rIns="45719" bIns="45719">
            <a:normAutofit fontScale="100000" lnSpcReduction="0"/>
          </a:bodyPr>
          <a:lstStyle/>
          <a:p>
            <a:pPr marL="0" indent="0">
              <a:buSzTx/>
              <a:buFontTx/>
              <a:buNone/>
              <a:defRPr b="1" sz="1000">
                <a:solidFill>
                  <a:schemeClr val="accent3"/>
                </a:solidFill>
              </a:defRPr>
            </a:pPr>
          </a:p>
        </p:txBody>
      </p:sp>
      <p:sp>
        <p:nvSpPr>
          <p:cNvPr id="426" name="Text Placeholder 5"/>
          <p:cNvSpPr/>
          <p:nvPr>
            <p:ph type="body" sz="quarter" idx="20"/>
          </p:nvPr>
        </p:nvSpPr>
        <p:spPr>
          <a:xfrm>
            <a:off x="4711732" y="4389689"/>
            <a:ext cx="1737361" cy="1429720"/>
          </a:xfrm>
          <a:prstGeom prst="rect">
            <a:avLst/>
          </a:prstGeom>
        </p:spPr>
        <p:txBody>
          <a:bodyPr lIns="45719" tIns="45719" rIns="45719" bIns="45719">
            <a:normAutofit fontScale="100000" lnSpcReduction="0"/>
          </a:bodyPr>
          <a:lstStyle/>
          <a:p>
            <a:pPr marL="0" indent="0">
              <a:buSzTx/>
              <a:buFontTx/>
              <a:buNone/>
              <a:defRPr b="1" sz="1000">
                <a:solidFill>
                  <a:schemeClr val="accent3"/>
                </a:solidFill>
              </a:defRPr>
            </a:pPr>
          </a:p>
        </p:txBody>
      </p:sp>
      <p:sp>
        <p:nvSpPr>
          <p:cNvPr id="427" name="Text Placeholder 5"/>
          <p:cNvSpPr/>
          <p:nvPr>
            <p:ph type="body" sz="quarter" idx="21"/>
          </p:nvPr>
        </p:nvSpPr>
        <p:spPr>
          <a:xfrm>
            <a:off x="6736294" y="4389689"/>
            <a:ext cx="1737361" cy="1429720"/>
          </a:xfrm>
          <a:prstGeom prst="rect">
            <a:avLst/>
          </a:prstGeom>
        </p:spPr>
        <p:txBody>
          <a:bodyPr lIns="45719" tIns="45719" rIns="45719" bIns="45719">
            <a:normAutofit fontScale="100000" lnSpcReduction="0"/>
          </a:bodyPr>
          <a:lstStyle/>
          <a:p>
            <a:pPr marL="0" indent="0">
              <a:buSzTx/>
              <a:buFontTx/>
              <a:buNone/>
              <a:defRPr b="1" sz="1000">
                <a:solidFill>
                  <a:schemeClr val="accent3"/>
                </a:solidFill>
              </a:defRPr>
            </a:pPr>
          </a:p>
        </p:txBody>
      </p:sp>
      <p:sp>
        <p:nvSpPr>
          <p:cNvPr id="428"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ver Restricted">
    <p:bg>
      <p:bgPr>
        <a:solidFill>
          <a:srgbClr val="FFFFFF"/>
        </a:solidFill>
      </p:bgPr>
    </p:bg>
    <p:spTree>
      <p:nvGrpSpPr>
        <p:cNvPr id="1" name=""/>
        <p:cNvGrpSpPr/>
        <p:nvPr/>
      </p:nvGrpSpPr>
      <p:grpSpPr>
        <a:xfrm>
          <a:off x="0" y="0"/>
          <a:ext cx="0" cy="0"/>
          <a:chOff x="0" y="0"/>
          <a:chExt cx="0" cy="0"/>
        </a:xfrm>
      </p:grpSpPr>
      <p:sp>
        <p:nvSpPr>
          <p:cNvPr id="40" name="Rectangle 5"/>
          <p:cNvSpPr/>
          <p:nvPr/>
        </p:nvSpPr>
        <p:spPr>
          <a:xfrm>
            <a:off x="0" y="839774"/>
            <a:ext cx="9144000" cy="5587920"/>
          </a:xfrm>
          <a:prstGeom prst="rect">
            <a:avLst/>
          </a:prstGeom>
          <a:gradFill>
            <a:gsLst>
              <a:gs pos="16000">
                <a:schemeClr val="accent2"/>
              </a:gs>
              <a:gs pos="74000">
                <a:schemeClr val="accent1"/>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41" name="Picture Placeholder 8"/>
          <p:cNvSpPr/>
          <p:nvPr>
            <p:ph type="pic" sz="half" idx="13"/>
          </p:nvPr>
        </p:nvSpPr>
        <p:spPr>
          <a:xfrm>
            <a:off x="282231" y="839771"/>
            <a:ext cx="2907017" cy="5587922"/>
          </a:xfrm>
          <a:prstGeom prst="rect">
            <a:avLst/>
          </a:prstGeom>
        </p:spPr>
        <p:txBody>
          <a:bodyPr lIns="91439" tIns="45719" rIns="91439" bIns="45719"/>
          <a:lstStyle/>
          <a:p>
            <a:pPr/>
          </a:p>
        </p:txBody>
      </p:sp>
      <p:sp>
        <p:nvSpPr>
          <p:cNvPr id="42" name="Title Text"/>
          <p:cNvSpPr txBox="1"/>
          <p:nvPr>
            <p:ph type="title"/>
          </p:nvPr>
        </p:nvSpPr>
        <p:spPr>
          <a:xfrm>
            <a:off x="3594100" y="1201562"/>
            <a:ext cx="5420301" cy="2387601"/>
          </a:xfrm>
          <a:prstGeom prst="rect">
            <a:avLst/>
          </a:prstGeom>
        </p:spPr>
        <p:txBody>
          <a:bodyPr anchor="b"/>
          <a:lstStyle>
            <a:lvl1pPr algn="l">
              <a:defRPr spc="300" sz="5000"/>
            </a:lvl1pPr>
          </a:lstStyle>
          <a:p>
            <a:pPr/>
            <a:r>
              <a:t>Title Text</a:t>
            </a:r>
          </a:p>
        </p:txBody>
      </p:sp>
      <p:sp>
        <p:nvSpPr>
          <p:cNvPr id="43" name="Body Level One…"/>
          <p:cNvSpPr txBox="1"/>
          <p:nvPr>
            <p:ph type="body" sz="quarter" idx="1"/>
          </p:nvPr>
        </p:nvSpPr>
        <p:spPr>
          <a:xfrm>
            <a:off x="3594100" y="4015752"/>
            <a:ext cx="5420301" cy="628249"/>
          </a:xfrm>
          <a:prstGeom prst="rect">
            <a:avLst/>
          </a:prstGeom>
        </p:spPr>
        <p:txBody>
          <a:bodyPr>
            <a:normAutofit fontScale="100000" lnSpcReduction="0"/>
          </a:bodyPr>
          <a:lstStyle>
            <a:lvl1pPr marL="0" indent="0">
              <a:buSzTx/>
              <a:buFontTx/>
              <a:buNone/>
              <a:defRPr i="1" sz="1400">
                <a:solidFill>
                  <a:srgbClr val="FFFFFF"/>
                </a:solidFill>
                <a:latin typeface="Georgia"/>
                <a:ea typeface="Georgia"/>
                <a:cs typeface="Georgia"/>
                <a:sym typeface="Georgia"/>
              </a:defRPr>
            </a:lvl1pPr>
            <a:lvl2pPr marL="0" indent="457200">
              <a:buSzTx/>
              <a:buFontTx/>
              <a:buNone/>
              <a:defRPr i="1" sz="1400">
                <a:solidFill>
                  <a:srgbClr val="FFFFFF"/>
                </a:solidFill>
                <a:latin typeface="Georgia"/>
                <a:ea typeface="Georgia"/>
                <a:cs typeface="Georgia"/>
                <a:sym typeface="Georgia"/>
              </a:defRPr>
            </a:lvl2pPr>
            <a:lvl3pPr marL="0" indent="914400">
              <a:buSzTx/>
              <a:buFontTx/>
              <a:buNone/>
              <a:defRPr i="1" sz="1400">
                <a:solidFill>
                  <a:srgbClr val="FFFFFF"/>
                </a:solidFill>
                <a:latin typeface="Georgia"/>
                <a:ea typeface="Georgia"/>
                <a:cs typeface="Georgia"/>
                <a:sym typeface="Georgia"/>
              </a:defRPr>
            </a:lvl3pPr>
            <a:lvl4pPr indent="1371600">
              <a:buFontTx/>
              <a:defRPr i="1" sz="1400">
                <a:solidFill>
                  <a:srgbClr val="FFFFFF"/>
                </a:solidFill>
                <a:latin typeface="Georgia"/>
                <a:ea typeface="Georgia"/>
                <a:cs typeface="Georgia"/>
                <a:sym typeface="Georgia"/>
              </a:defRPr>
            </a:lvl4pPr>
            <a:lvl5pPr indent="1828800">
              <a:buFontTx/>
              <a:defRPr i="1" sz="1400">
                <a:solidFill>
                  <a:srgbClr val="FFFFFF"/>
                </a:solidFill>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44" name="Text Placeholder 16"/>
          <p:cNvSpPr/>
          <p:nvPr>
            <p:ph type="body" sz="quarter" idx="14"/>
          </p:nvPr>
        </p:nvSpPr>
        <p:spPr>
          <a:xfrm>
            <a:off x="3594100" y="5928910"/>
            <a:ext cx="3757613" cy="346076"/>
          </a:xfrm>
          <a:prstGeom prst="rect">
            <a:avLst/>
          </a:prstGeom>
        </p:spPr>
        <p:txBody>
          <a:bodyPr>
            <a:normAutofit fontScale="100000" lnSpcReduction="0"/>
          </a:bodyPr>
          <a:lstStyle/>
          <a:p>
            <a:pPr marL="0" indent="0">
              <a:buSzTx/>
              <a:buFontTx/>
              <a:buNone/>
              <a:defRPr cap="all" spc="100" sz="1200">
                <a:solidFill>
                  <a:srgbClr val="FFFFFF"/>
                </a:solidFill>
              </a:defRPr>
            </a:pPr>
          </a:p>
        </p:txBody>
      </p:sp>
      <p:sp>
        <p:nvSpPr>
          <p:cNvPr id="45" name="TextBox 10"/>
          <p:cNvSpPr txBox="1"/>
          <p:nvPr/>
        </p:nvSpPr>
        <p:spPr>
          <a:xfrm>
            <a:off x="284308" y="837560"/>
            <a:ext cx="2919934" cy="2057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cap="all" spc="100" sz="700">
                <a:solidFill>
                  <a:srgbClr val="FFFFFF"/>
                </a:solidFill>
              </a:defRPr>
            </a:pPr>
            <a:r>
              <a:t>Booz Allen Hamilton </a:t>
            </a:r>
            <a:r>
              <a:rPr>
                <a:solidFill>
                  <a:srgbClr val="F7A81B"/>
                </a:solidFill>
              </a:rPr>
              <a:t>restricted</a:t>
            </a:r>
          </a:p>
        </p:txBody>
      </p:sp>
      <p:pic>
        <p:nvPicPr>
          <p:cNvPr id="46" name="Picture 9" descr="Picture 9"/>
          <p:cNvPicPr>
            <a:picLocks noChangeAspect="1"/>
          </p:cNvPicPr>
          <p:nvPr/>
        </p:nvPicPr>
        <p:blipFill>
          <a:blip r:embed="rId2">
            <a:extLst/>
          </a:blip>
          <a:stretch>
            <a:fillRect/>
          </a:stretch>
        </p:blipFill>
        <p:spPr>
          <a:xfrm>
            <a:off x="6330658" y="304599"/>
            <a:ext cx="2296669" cy="254509"/>
          </a:xfrm>
          <a:prstGeom prst="rect">
            <a:avLst/>
          </a:prstGeom>
          <a:ln w="12700">
            <a:miter lim="400000"/>
          </a:ln>
        </p:spPr>
      </p:pic>
      <p:pic>
        <p:nvPicPr>
          <p:cNvPr id="47" name="Picture 11" descr="Picture 11"/>
          <p:cNvPicPr>
            <a:picLocks noChangeAspect="1"/>
          </p:cNvPicPr>
          <p:nvPr/>
        </p:nvPicPr>
        <p:blipFill>
          <a:blip r:embed="rId3">
            <a:extLst/>
          </a:blip>
          <a:stretch>
            <a:fillRect/>
          </a:stretch>
        </p:blipFill>
        <p:spPr>
          <a:xfrm>
            <a:off x="5054019" y="6601818"/>
            <a:ext cx="3581401" cy="92965"/>
          </a:xfrm>
          <a:prstGeom prst="rect">
            <a:avLst/>
          </a:prstGeom>
          <a:ln w="12700">
            <a:miter lim="400000"/>
          </a:ln>
        </p:spPr>
      </p:pic>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Blank">
    <p:bg>
      <p:bgPr>
        <a:solidFill>
          <a:srgbClr val="FFFFFF"/>
        </a:solidFill>
      </p:bgPr>
    </p:bg>
    <p:spTree>
      <p:nvGrpSpPr>
        <p:cNvPr id="1" name=""/>
        <p:cNvGrpSpPr/>
        <p:nvPr/>
      </p:nvGrpSpPr>
      <p:grpSpPr>
        <a:xfrm>
          <a:off x="0" y="0"/>
          <a:ext cx="0" cy="0"/>
          <a:chOff x="0" y="0"/>
          <a:chExt cx="0" cy="0"/>
        </a:xfrm>
      </p:grpSpPr>
      <p:sp>
        <p:nvSpPr>
          <p:cNvPr id="435"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436"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439" name="Rectangle 9"/>
          <p:cNvGrpSpPr/>
          <p:nvPr/>
        </p:nvGrpSpPr>
        <p:grpSpPr>
          <a:xfrm>
            <a:off x="-1" y="-1"/>
            <a:ext cx="274322" cy="6858001"/>
            <a:chOff x="0" y="0"/>
            <a:chExt cx="274320" cy="6857999"/>
          </a:xfrm>
        </p:grpSpPr>
        <p:sp>
          <p:nvSpPr>
            <p:cNvPr id="437"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438"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440" name="Rectangle 5"/>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Subsection + Content">
    <p:bg>
      <p:bgPr>
        <a:solidFill>
          <a:srgbClr val="FFFFFF"/>
        </a:solidFill>
      </p:bgPr>
    </p:bg>
    <p:spTree>
      <p:nvGrpSpPr>
        <p:cNvPr id="1" name=""/>
        <p:cNvGrpSpPr/>
        <p:nvPr/>
      </p:nvGrpSpPr>
      <p:grpSpPr>
        <a:xfrm>
          <a:off x="0" y="0"/>
          <a:ext cx="0" cy="0"/>
          <a:chOff x="0" y="0"/>
          <a:chExt cx="0" cy="0"/>
        </a:xfrm>
      </p:grpSpPr>
      <p:sp>
        <p:nvSpPr>
          <p:cNvPr id="448"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449"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452" name="Rectangle 9"/>
          <p:cNvGrpSpPr/>
          <p:nvPr/>
        </p:nvGrpSpPr>
        <p:grpSpPr>
          <a:xfrm>
            <a:off x="-1" y="-1"/>
            <a:ext cx="274322" cy="6858001"/>
            <a:chOff x="0" y="0"/>
            <a:chExt cx="274320" cy="6857999"/>
          </a:xfrm>
        </p:grpSpPr>
        <p:sp>
          <p:nvSpPr>
            <p:cNvPr id="450"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451"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453"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
        <p:nvSpPr>
          <p:cNvPr id="454" name="Body Level One…"/>
          <p:cNvSpPr txBox="1"/>
          <p:nvPr>
            <p:ph type="body" sz="half" idx="1"/>
          </p:nvPr>
        </p:nvSpPr>
        <p:spPr>
          <a:xfrm>
            <a:off x="3704733" y="1027673"/>
            <a:ext cx="4810617" cy="5149290"/>
          </a:xfrm>
          <a:prstGeom prst="rect">
            <a:avLst/>
          </a:prstGeom>
        </p:spPr>
        <p:txBody>
          <a:bodyPr lIns="45719" tIns="45719" rIns="45719" bIns="45719">
            <a:normAutofit fontScale="100000" lnSpcReduction="0"/>
          </a:bodyPr>
          <a:lstStyle>
            <a:lvl1pPr marL="228600" indent="-228600"/>
            <a:lvl2pPr marL="512063" indent="-228600"/>
            <a:lvl3pPr>
              <a:buSzPct val="100000"/>
            </a:lvl3pPr>
          </a:lstStyle>
          <a:p>
            <a:pPr/>
            <a:r>
              <a:t>Body Level One</a:t>
            </a:r>
          </a:p>
          <a:p>
            <a:pPr lvl="1"/>
            <a:r>
              <a:t>Body Level Two</a:t>
            </a:r>
          </a:p>
          <a:p>
            <a:pPr lvl="2"/>
            <a:r>
              <a:t>Body Level Three</a:t>
            </a:r>
          </a:p>
          <a:p>
            <a:pPr lvl="3"/>
            <a:r>
              <a:t>Body Level Four</a:t>
            </a:r>
          </a:p>
          <a:p>
            <a:pPr lvl="4"/>
            <a:r>
              <a:t>Body Level Five</a:t>
            </a:r>
          </a:p>
        </p:txBody>
      </p:sp>
      <p:sp>
        <p:nvSpPr>
          <p:cNvPr id="455"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solidFill>
                  <a:srgbClr val="000000"/>
                </a:solidFill>
              </a:defRPr>
            </a:lvl1pPr>
          </a:lstStyle>
          <a:p>
            <a:pPr/>
            <a:r>
              <a:t>Title Text</a:t>
            </a:r>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FC Subsection + Content SF">
    <p:bg>
      <p:bgPr>
        <a:solidFill>
          <a:srgbClr val="FFFFFF"/>
        </a:solidFill>
      </p:bgPr>
    </p:bg>
    <p:spTree>
      <p:nvGrpSpPr>
        <p:cNvPr id="1" name=""/>
        <p:cNvGrpSpPr/>
        <p:nvPr/>
      </p:nvGrpSpPr>
      <p:grpSpPr>
        <a:xfrm>
          <a:off x="0" y="0"/>
          <a:ext cx="0" cy="0"/>
          <a:chOff x="0" y="0"/>
          <a:chExt cx="0" cy="0"/>
        </a:xfrm>
      </p:grpSpPr>
      <p:sp>
        <p:nvSpPr>
          <p:cNvPr id="462"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463"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466" name="Rectangle 9"/>
          <p:cNvGrpSpPr/>
          <p:nvPr/>
        </p:nvGrpSpPr>
        <p:grpSpPr>
          <a:xfrm>
            <a:off x="-1" y="-1"/>
            <a:ext cx="274322" cy="6858001"/>
            <a:chOff x="0" y="0"/>
            <a:chExt cx="274320" cy="6857999"/>
          </a:xfrm>
        </p:grpSpPr>
        <p:sp>
          <p:nvSpPr>
            <p:cNvPr id="464"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465"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pic>
        <p:nvPicPr>
          <p:cNvPr id="467" name="Picture 2" descr="Picture 2"/>
          <p:cNvPicPr>
            <a:picLocks noChangeAspect="1"/>
          </p:cNvPicPr>
          <p:nvPr/>
        </p:nvPicPr>
        <p:blipFill>
          <a:blip r:embed="rId3">
            <a:extLst/>
          </a:blip>
          <a:stretch>
            <a:fillRect/>
          </a:stretch>
        </p:blipFill>
        <p:spPr>
          <a:xfrm>
            <a:off x="248247" y="0"/>
            <a:ext cx="2946106" cy="6858000"/>
          </a:xfrm>
          <a:prstGeom prst="rect">
            <a:avLst/>
          </a:prstGeom>
          <a:ln w="12700">
            <a:miter lim="400000"/>
          </a:ln>
        </p:spPr>
      </p:pic>
      <p:sp>
        <p:nvSpPr>
          <p:cNvPr id="468"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
        <p:nvSpPr>
          <p:cNvPr id="469" name="Body Level One…"/>
          <p:cNvSpPr txBox="1"/>
          <p:nvPr>
            <p:ph type="body" sz="half" idx="1"/>
          </p:nvPr>
        </p:nvSpPr>
        <p:spPr>
          <a:xfrm>
            <a:off x="3704733" y="1554131"/>
            <a:ext cx="4810616" cy="4622833"/>
          </a:xfrm>
          <a:prstGeom prst="rect">
            <a:avLst/>
          </a:prstGeom>
        </p:spPr>
        <p:txBody>
          <a:bodyPr>
            <a:normAutofit fontScale="100000" lnSpcReduction="0"/>
          </a:bodyPr>
          <a:lstStyle>
            <a:lvl1pPr marL="228600" indent="-228600">
              <a:defRPr sz="1200"/>
            </a:lvl1pPr>
            <a:lvl2pPr marL="512063" indent="-228600">
              <a:defRPr sz="1200"/>
            </a:lvl2pPr>
            <a:lvl3pPr>
              <a:buSzPct val="100000"/>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470" name="Title 1"/>
          <p:cNvSpPr txBox="1"/>
          <p:nvPr/>
        </p:nvSpPr>
        <p:spPr>
          <a:xfrm>
            <a:off x="3704733" y="173772"/>
            <a:ext cx="4810616" cy="98131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nSpc>
                <a:spcPct val="90000"/>
              </a:lnSpc>
              <a:defRPr sz="2000">
                <a:latin typeface="Oswald Light"/>
                <a:ea typeface="Oswald Light"/>
                <a:cs typeface="Oswald Light"/>
                <a:sym typeface="Oswald Light"/>
              </a:defRPr>
            </a:lvl1pPr>
          </a:lstStyle>
          <a:p>
            <a:pPr/>
            <a:r>
              <a:t>This is an optional smaller point size for when you need longer headlines. Please limit to no more than 2 lines.</a:t>
            </a:r>
          </a:p>
        </p:txBody>
      </p:sp>
      <p:sp>
        <p:nvSpPr>
          <p:cNvPr id="471" name="Straight Connector 11"/>
          <p:cNvSpPr/>
          <p:nvPr/>
        </p:nvSpPr>
        <p:spPr>
          <a:xfrm>
            <a:off x="3704733" y="1276283"/>
            <a:ext cx="4810617" cy="1"/>
          </a:xfrm>
          <a:prstGeom prst="line">
            <a:avLst/>
          </a:prstGeom>
          <a:ln w="12700">
            <a:solidFill>
              <a:srgbClr val="000000"/>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FC Subsection + Content">
    <p:bg>
      <p:bgPr>
        <a:solidFill>
          <a:srgbClr val="FFFFFF"/>
        </a:solidFill>
      </p:bgPr>
    </p:bg>
    <p:spTree>
      <p:nvGrpSpPr>
        <p:cNvPr id="1" name=""/>
        <p:cNvGrpSpPr/>
        <p:nvPr/>
      </p:nvGrpSpPr>
      <p:grpSpPr>
        <a:xfrm>
          <a:off x="0" y="0"/>
          <a:ext cx="0" cy="0"/>
          <a:chOff x="0" y="0"/>
          <a:chExt cx="0" cy="0"/>
        </a:xfrm>
      </p:grpSpPr>
      <p:sp>
        <p:nvSpPr>
          <p:cNvPr id="478"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479"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482" name="Rectangle 9"/>
          <p:cNvGrpSpPr/>
          <p:nvPr/>
        </p:nvGrpSpPr>
        <p:grpSpPr>
          <a:xfrm>
            <a:off x="-1" y="-1"/>
            <a:ext cx="274322" cy="6858001"/>
            <a:chOff x="0" y="0"/>
            <a:chExt cx="274320" cy="6857999"/>
          </a:xfrm>
        </p:grpSpPr>
        <p:sp>
          <p:nvSpPr>
            <p:cNvPr id="480"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481"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483" name="Rectangle 5"/>
          <p:cNvSpPr/>
          <p:nvPr/>
        </p:nvSpPr>
        <p:spPr>
          <a:xfrm>
            <a:off x="274319" y="0"/>
            <a:ext cx="2914929" cy="6858001"/>
          </a:xfrm>
          <a:prstGeom prst="rect">
            <a:avLst/>
          </a:prstGeom>
          <a:gradFill>
            <a:gsLst>
              <a:gs pos="16000">
                <a:schemeClr val="accent2"/>
              </a:gs>
              <a:gs pos="74000">
                <a:schemeClr val="accent1">
                  <a:alpha val="90000"/>
                </a:scheme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484"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lvl1pPr>
          </a:lstStyle>
          <a:p>
            <a:pPr/>
            <a:r>
              <a:t>Title Text</a:t>
            </a:r>
          </a:p>
        </p:txBody>
      </p:sp>
      <p:sp>
        <p:nvSpPr>
          <p:cNvPr id="485"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
        <p:nvSpPr>
          <p:cNvPr id="486" name="Body Level One…"/>
          <p:cNvSpPr txBox="1"/>
          <p:nvPr>
            <p:ph type="body" sz="half" idx="1"/>
          </p:nvPr>
        </p:nvSpPr>
        <p:spPr>
          <a:xfrm>
            <a:off x="3704733" y="1027673"/>
            <a:ext cx="4810617" cy="5149290"/>
          </a:xfrm>
          <a:prstGeom prst="rect">
            <a:avLst/>
          </a:prstGeom>
        </p:spPr>
        <p:txBody>
          <a:bodyPr lIns="45719" tIns="45719" rIns="45719" bIns="45719">
            <a:normAutofit fontScale="100000" lnSpcReduction="0"/>
          </a:bodyPr>
          <a:lstStyle>
            <a:lvl1pPr marL="228600" indent="-228600"/>
            <a:lvl2pPr marL="512063" indent="-228600"/>
            <a:lvl3pPr>
              <a:buSzPct val="100000"/>
            </a:lvl3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bg>
      <p:bgPr>
        <a:solidFill>
          <a:srgbClr val="FFFFFF"/>
        </a:solidFill>
      </p:bgPr>
    </p:bg>
    <p:spTree>
      <p:nvGrpSpPr>
        <p:cNvPr id="1" name=""/>
        <p:cNvGrpSpPr/>
        <p:nvPr/>
      </p:nvGrpSpPr>
      <p:grpSpPr>
        <a:xfrm>
          <a:off x="0" y="0"/>
          <a:ext cx="0" cy="0"/>
          <a:chOff x="0" y="0"/>
          <a:chExt cx="0" cy="0"/>
        </a:xfrm>
      </p:grpSpPr>
      <p:sp>
        <p:nvSpPr>
          <p:cNvPr id="493"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494"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497" name="Rectangle 9"/>
          <p:cNvGrpSpPr/>
          <p:nvPr/>
        </p:nvGrpSpPr>
        <p:grpSpPr>
          <a:xfrm>
            <a:off x="-1" y="-1"/>
            <a:ext cx="274322" cy="6858001"/>
            <a:chOff x="0" y="0"/>
            <a:chExt cx="274320" cy="6857999"/>
          </a:xfrm>
        </p:grpSpPr>
        <p:sp>
          <p:nvSpPr>
            <p:cNvPr id="495"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496"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498"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solidFill>
                  <a:srgbClr val="000000"/>
                </a:solidFill>
              </a:defRPr>
            </a:lvl1pPr>
          </a:lstStyle>
          <a:p>
            <a:pPr/>
            <a:r>
              <a:t>Title Text</a:t>
            </a:r>
          </a:p>
        </p:txBody>
      </p:sp>
      <p:sp>
        <p:nvSpPr>
          <p:cNvPr id="499"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Subsection + Content Small">
    <p:bg>
      <p:bgPr>
        <a:solidFill>
          <a:srgbClr val="FFFFFF"/>
        </a:solidFill>
      </p:bgPr>
    </p:bg>
    <p:spTree>
      <p:nvGrpSpPr>
        <p:cNvPr id="1" name=""/>
        <p:cNvGrpSpPr/>
        <p:nvPr/>
      </p:nvGrpSpPr>
      <p:grpSpPr>
        <a:xfrm>
          <a:off x="0" y="0"/>
          <a:ext cx="0" cy="0"/>
          <a:chOff x="0" y="0"/>
          <a:chExt cx="0" cy="0"/>
        </a:xfrm>
      </p:grpSpPr>
      <p:sp>
        <p:nvSpPr>
          <p:cNvPr id="506"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507"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510" name="Rectangle 9"/>
          <p:cNvGrpSpPr/>
          <p:nvPr/>
        </p:nvGrpSpPr>
        <p:grpSpPr>
          <a:xfrm>
            <a:off x="-1" y="-1"/>
            <a:ext cx="274322" cy="6858001"/>
            <a:chOff x="0" y="0"/>
            <a:chExt cx="274320" cy="6857999"/>
          </a:xfrm>
        </p:grpSpPr>
        <p:sp>
          <p:nvSpPr>
            <p:cNvPr id="508"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509"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511" name="Body Level One…"/>
          <p:cNvSpPr txBox="1"/>
          <p:nvPr>
            <p:ph type="body" sz="half" idx="1"/>
          </p:nvPr>
        </p:nvSpPr>
        <p:spPr>
          <a:xfrm>
            <a:off x="3704733" y="1027324"/>
            <a:ext cx="4810616" cy="5149640"/>
          </a:xfrm>
          <a:prstGeom prst="rect">
            <a:avLst/>
          </a:prstGeom>
        </p:spPr>
        <p:txBody>
          <a:bodyPr>
            <a:normAutofit fontScale="100000" lnSpcReduction="0"/>
          </a:bodyPr>
          <a:lstStyle>
            <a:lvl1pPr marL="228600" indent="-228600">
              <a:defRPr sz="1200"/>
            </a:lvl1pPr>
            <a:lvl2pPr marL="512063" indent="-228600">
              <a:defRPr sz="1200"/>
            </a:lvl2pPr>
            <a:lvl3pPr>
              <a:buSzPct val="100000"/>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12"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solidFill>
                  <a:srgbClr val="000000"/>
                </a:solidFill>
              </a:defRPr>
            </a:lvl1pPr>
          </a:lstStyle>
          <a:p>
            <a:pPr/>
            <a:r>
              <a:t>Title Text</a:t>
            </a:r>
          </a:p>
        </p:txBody>
      </p:sp>
      <p:sp>
        <p:nvSpPr>
          <p:cNvPr id="513"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Agenda">
    <p:bg>
      <p:bgPr>
        <a:solidFill>
          <a:srgbClr val="FFFFFF"/>
        </a:solidFill>
      </p:bgPr>
    </p:bg>
    <p:spTree>
      <p:nvGrpSpPr>
        <p:cNvPr id="1" name=""/>
        <p:cNvGrpSpPr/>
        <p:nvPr/>
      </p:nvGrpSpPr>
      <p:grpSpPr>
        <a:xfrm>
          <a:off x="0" y="0"/>
          <a:ext cx="0" cy="0"/>
          <a:chOff x="0" y="0"/>
          <a:chExt cx="0" cy="0"/>
        </a:xfrm>
      </p:grpSpPr>
      <p:sp>
        <p:nvSpPr>
          <p:cNvPr id="520"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521"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524" name="Rectangle 9"/>
          <p:cNvGrpSpPr/>
          <p:nvPr/>
        </p:nvGrpSpPr>
        <p:grpSpPr>
          <a:xfrm>
            <a:off x="-1" y="-1"/>
            <a:ext cx="274322" cy="6858001"/>
            <a:chOff x="0" y="0"/>
            <a:chExt cx="274320" cy="6857999"/>
          </a:xfrm>
        </p:grpSpPr>
        <p:sp>
          <p:nvSpPr>
            <p:cNvPr id="522"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523"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525"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solidFill>
                  <a:srgbClr val="000000"/>
                </a:solidFill>
              </a:defRPr>
            </a:lvl1pPr>
          </a:lstStyle>
          <a:p>
            <a:pPr/>
            <a:r>
              <a:t>Title Text</a:t>
            </a:r>
          </a:p>
        </p:txBody>
      </p:sp>
      <p:sp>
        <p:nvSpPr>
          <p:cNvPr id="526" name="Body Level One…"/>
          <p:cNvSpPr txBox="1"/>
          <p:nvPr>
            <p:ph type="body" sz="half" idx="1"/>
          </p:nvPr>
        </p:nvSpPr>
        <p:spPr>
          <a:xfrm>
            <a:off x="3704733" y="1027673"/>
            <a:ext cx="4810617" cy="5149290"/>
          </a:xfrm>
          <a:prstGeom prst="rect">
            <a:avLst/>
          </a:prstGeom>
        </p:spPr>
        <p:txBody>
          <a:bodyPr>
            <a:normAutofit fontScale="100000" lnSpcReduction="0"/>
          </a:bodyPr>
          <a:lstStyle>
            <a:lvl1pPr marL="0" indent="0">
              <a:spcBef>
                <a:spcPts val="1800"/>
              </a:spcBef>
              <a:buSzTx/>
              <a:buFontTx/>
              <a:buNone/>
              <a:defRPr cap="all" spc="100"/>
            </a:lvl1pPr>
            <a:lvl2pPr marL="512063" indent="-228600">
              <a:spcBef>
                <a:spcPts val="1800"/>
              </a:spcBef>
              <a:buFontTx/>
              <a:defRPr cap="all" spc="100"/>
            </a:lvl2pPr>
            <a:lvl3pPr>
              <a:spcBef>
                <a:spcPts val="1800"/>
              </a:spcBef>
              <a:buSzPct val="100000"/>
              <a:buFontTx/>
              <a:defRPr cap="all" spc="100"/>
            </a:lvl3pPr>
            <a:lvl4pPr>
              <a:spcBef>
                <a:spcPts val="1800"/>
              </a:spcBef>
              <a:buFontTx/>
              <a:defRPr cap="all" spc="100"/>
            </a:lvl4pPr>
            <a:lvl5pPr>
              <a:spcBef>
                <a:spcPts val="1800"/>
              </a:spcBef>
              <a:buFontTx/>
              <a:defRPr cap="all" spc="100"/>
            </a:lvl5pPr>
          </a:lstStyle>
          <a:p>
            <a:pPr/>
            <a:r>
              <a:t>Body Level One</a:t>
            </a:r>
          </a:p>
          <a:p>
            <a:pPr lvl="1"/>
            <a:r>
              <a:t>Body Level Two</a:t>
            </a:r>
          </a:p>
          <a:p>
            <a:pPr lvl="2"/>
            <a:r>
              <a:t>Body Level Three</a:t>
            </a:r>
          </a:p>
          <a:p>
            <a:pPr lvl="3"/>
            <a:r>
              <a:t>Body Level Four</a:t>
            </a:r>
          </a:p>
          <a:p>
            <a:pPr lvl="4"/>
            <a:r>
              <a:t>Body Level Five</a:t>
            </a:r>
          </a:p>
        </p:txBody>
      </p:sp>
      <p:sp>
        <p:nvSpPr>
          <p:cNvPr id="527"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FC Agenda">
    <p:bg>
      <p:bgPr>
        <a:solidFill>
          <a:srgbClr val="FFFFFF"/>
        </a:solidFill>
      </p:bgPr>
    </p:bg>
    <p:spTree>
      <p:nvGrpSpPr>
        <p:cNvPr id="1" name=""/>
        <p:cNvGrpSpPr/>
        <p:nvPr/>
      </p:nvGrpSpPr>
      <p:grpSpPr>
        <a:xfrm>
          <a:off x="0" y="0"/>
          <a:ext cx="0" cy="0"/>
          <a:chOff x="0" y="0"/>
          <a:chExt cx="0" cy="0"/>
        </a:xfrm>
      </p:grpSpPr>
      <p:sp>
        <p:nvSpPr>
          <p:cNvPr id="534"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535"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538" name="Rectangle 9"/>
          <p:cNvGrpSpPr/>
          <p:nvPr/>
        </p:nvGrpSpPr>
        <p:grpSpPr>
          <a:xfrm>
            <a:off x="-1" y="-1"/>
            <a:ext cx="274322" cy="6858001"/>
            <a:chOff x="0" y="0"/>
            <a:chExt cx="274320" cy="6857999"/>
          </a:xfrm>
        </p:grpSpPr>
        <p:sp>
          <p:nvSpPr>
            <p:cNvPr id="536"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537"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539" name="Rectangle 5"/>
          <p:cNvSpPr/>
          <p:nvPr/>
        </p:nvSpPr>
        <p:spPr>
          <a:xfrm>
            <a:off x="274319" y="0"/>
            <a:ext cx="2914929" cy="6858001"/>
          </a:xfrm>
          <a:prstGeom prst="rect">
            <a:avLst/>
          </a:prstGeom>
          <a:gradFill>
            <a:gsLst>
              <a:gs pos="16000">
                <a:schemeClr val="accent2"/>
              </a:gs>
              <a:gs pos="74000">
                <a:schemeClr val="accent1">
                  <a:alpha val="90000"/>
                </a:scheme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540"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lvl1pPr>
          </a:lstStyle>
          <a:p>
            <a:pPr/>
            <a:r>
              <a:t>Title Text</a:t>
            </a:r>
          </a:p>
        </p:txBody>
      </p:sp>
      <p:sp>
        <p:nvSpPr>
          <p:cNvPr id="541" name="Body Level One…"/>
          <p:cNvSpPr txBox="1"/>
          <p:nvPr>
            <p:ph type="body" sz="half" idx="1"/>
          </p:nvPr>
        </p:nvSpPr>
        <p:spPr>
          <a:xfrm>
            <a:off x="3704733" y="1027673"/>
            <a:ext cx="4810617" cy="5149290"/>
          </a:xfrm>
          <a:prstGeom prst="rect">
            <a:avLst/>
          </a:prstGeom>
        </p:spPr>
        <p:txBody>
          <a:bodyPr>
            <a:normAutofit fontScale="100000" lnSpcReduction="0"/>
          </a:bodyPr>
          <a:lstStyle>
            <a:lvl1pPr marL="0" indent="0">
              <a:spcBef>
                <a:spcPts val="1800"/>
              </a:spcBef>
              <a:buSzTx/>
              <a:buFontTx/>
              <a:buNone/>
              <a:defRPr cap="all" spc="100"/>
            </a:lvl1pPr>
            <a:lvl2pPr marL="512063" indent="-228600">
              <a:spcBef>
                <a:spcPts val="1800"/>
              </a:spcBef>
              <a:buFontTx/>
              <a:defRPr cap="all" spc="100"/>
            </a:lvl2pPr>
            <a:lvl3pPr>
              <a:spcBef>
                <a:spcPts val="1800"/>
              </a:spcBef>
              <a:buSzPct val="100000"/>
              <a:buFontTx/>
              <a:defRPr cap="all" spc="100"/>
            </a:lvl3pPr>
            <a:lvl4pPr>
              <a:spcBef>
                <a:spcPts val="1800"/>
              </a:spcBef>
              <a:buFontTx/>
              <a:defRPr cap="all" spc="100"/>
            </a:lvl4pPr>
            <a:lvl5pPr>
              <a:spcBef>
                <a:spcPts val="1800"/>
              </a:spcBef>
              <a:buFontTx/>
              <a:defRPr cap="all" spc="100"/>
            </a:lvl5pPr>
          </a:lstStyle>
          <a:p>
            <a:pPr/>
            <a:r>
              <a:t>Body Level One</a:t>
            </a:r>
          </a:p>
          <a:p>
            <a:pPr lvl="1"/>
            <a:r>
              <a:t>Body Level Two</a:t>
            </a:r>
          </a:p>
          <a:p>
            <a:pPr lvl="2"/>
            <a:r>
              <a:t>Body Level Three</a:t>
            </a:r>
          </a:p>
          <a:p>
            <a:pPr lvl="3"/>
            <a:r>
              <a:t>Body Level Four</a:t>
            </a:r>
          </a:p>
          <a:p>
            <a:pPr lvl="4"/>
            <a:r>
              <a:t>Body Level Five</a:t>
            </a:r>
          </a:p>
        </p:txBody>
      </p:sp>
      <p:sp>
        <p:nvSpPr>
          <p:cNvPr id="542"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TOC">
    <p:bg>
      <p:bgPr>
        <a:solidFill>
          <a:srgbClr val="FFFFFF"/>
        </a:solidFill>
      </p:bgPr>
    </p:bg>
    <p:spTree>
      <p:nvGrpSpPr>
        <p:cNvPr id="1" name=""/>
        <p:cNvGrpSpPr/>
        <p:nvPr/>
      </p:nvGrpSpPr>
      <p:grpSpPr>
        <a:xfrm>
          <a:off x="0" y="0"/>
          <a:ext cx="0" cy="0"/>
          <a:chOff x="0" y="0"/>
          <a:chExt cx="0" cy="0"/>
        </a:xfrm>
      </p:grpSpPr>
      <p:sp>
        <p:nvSpPr>
          <p:cNvPr id="549"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550"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553" name="Rectangle 9"/>
          <p:cNvGrpSpPr/>
          <p:nvPr/>
        </p:nvGrpSpPr>
        <p:grpSpPr>
          <a:xfrm>
            <a:off x="-1" y="-1"/>
            <a:ext cx="274322" cy="6858001"/>
            <a:chOff x="0" y="0"/>
            <a:chExt cx="274320" cy="6857999"/>
          </a:xfrm>
        </p:grpSpPr>
        <p:sp>
          <p:nvSpPr>
            <p:cNvPr id="551"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552"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554"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solidFill>
                  <a:srgbClr val="000000"/>
                </a:solidFill>
              </a:defRPr>
            </a:lvl1pPr>
          </a:lstStyle>
          <a:p>
            <a:pPr/>
            <a:r>
              <a:t>Title Text</a:t>
            </a:r>
          </a:p>
        </p:txBody>
      </p:sp>
      <p:sp>
        <p:nvSpPr>
          <p:cNvPr id="555" name="Body Level One…"/>
          <p:cNvSpPr txBox="1"/>
          <p:nvPr>
            <p:ph type="body" sz="half" idx="1"/>
          </p:nvPr>
        </p:nvSpPr>
        <p:spPr>
          <a:xfrm>
            <a:off x="3704733" y="1027673"/>
            <a:ext cx="4810617" cy="5149290"/>
          </a:xfrm>
          <a:prstGeom prst="rect">
            <a:avLst/>
          </a:prstGeom>
        </p:spPr>
        <p:txBody>
          <a:bodyPr>
            <a:normAutofit fontScale="100000" lnSpcReduction="0"/>
          </a:bodyPr>
          <a:lstStyle>
            <a:lvl1pPr marL="0" indent="0">
              <a:spcBef>
                <a:spcPts val="1800"/>
              </a:spcBef>
              <a:buSzTx/>
              <a:buFontTx/>
              <a:buNone/>
              <a:defRPr i="1">
                <a:latin typeface="Georgia"/>
                <a:ea typeface="Georgia"/>
                <a:cs typeface="Georgia"/>
                <a:sym typeface="Georgia"/>
              </a:defRPr>
            </a:lvl1pPr>
            <a:lvl2pPr marL="0" indent="457200">
              <a:spcBef>
                <a:spcPts val="1800"/>
              </a:spcBef>
              <a:buSzTx/>
              <a:buFontTx/>
              <a:buNone/>
              <a:defRPr i="1">
                <a:latin typeface="Georgia"/>
                <a:ea typeface="Georgia"/>
                <a:cs typeface="Georgia"/>
                <a:sym typeface="Georgia"/>
              </a:defRPr>
            </a:lvl2pPr>
            <a:lvl3pPr>
              <a:spcBef>
                <a:spcPts val="1800"/>
              </a:spcBef>
              <a:buSzPct val="100000"/>
              <a:buFontTx/>
              <a:defRPr i="1">
                <a:latin typeface="Georgia"/>
                <a:ea typeface="Georgia"/>
                <a:cs typeface="Georgia"/>
                <a:sym typeface="Georgia"/>
              </a:defRPr>
            </a:lvl3pPr>
            <a:lvl4pPr>
              <a:spcBef>
                <a:spcPts val="1800"/>
              </a:spcBef>
              <a:buFontTx/>
              <a:defRPr i="1">
                <a:latin typeface="Georgia"/>
                <a:ea typeface="Georgia"/>
                <a:cs typeface="Georgia"/>
                <a:sym typeface="Georgia"/>
              </a:defRPr>
            </a:lvl4pPr>
            <a:lvl5pPr>
              <a:spcBef>
                <a:spcPts val="1800"/>
              </a:spcBef>
              <a:buFontTx/>
              <a:defRPr i="1">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556"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FC TOC">
    <p:bg>
      <p:bgPr>
        <a:solidFill>
          <a:srgbClr val="FFFFFF"/>
        </a:solidFill>
      </p:bgPr>
    </p:bg>
    <p:spTree>
      <p:nvGrpSpPr>
        <p:cNvPr id="1" name=""/>
        <p:cNvGrpSpPr/>
        <p:nvPr/>
      </p:nvGrpSpPr>
      <p:grpSpPr>
        <a:xfrm>
          <a:off x="0" y="0"/>
          <a:ext cx="0" cy="0"/>
          <a:chOff x="0" y="0"/>
          <a:chExt cx="0" cy="0"/>
        </a:xfrm>
      </p:grpSpPr>
      <p:sp>
        <p:nvSpPr>
          <p:cNvPr id="563"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564"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567" name="Rectangle 9"/>
          <p:cNvGrpSpPr/>
          <p:nvPr/>
        </p:nvGrpSpPr>
        <p:grpSpPr>
          <a:xfrm>
            <a:off x="-1" y="-1"/>
            <a:ext cx="274322" cy="6858001"/>
            <a:chOff x="0" y="0"/>
            <a:chExt cx="274320" cy="6857999"/>
          </a:xfrm>
        </p:grpSpPr>
        <p:sp>
          <p:nvSpPr>
            <p:cNvPr id="565"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566"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568" name="Rectangle 10"/>
          <p:cNvSpPr/>
          <p:nvPr/>
        </p:nvSpPr>
        <p:spPr>
          <a:xfrm>
            <a:off x="274319" y="0"/>
            <a:ext cx="2914929" cy="6858001"/>
          </a:xfrm>
          <a:prstGeom prst="rect">
            <a:avLst/>
          </a:prstGeom>
          <a:gradFill>
            <a:gsLst>
              <a:gs pos="16000">
                <a:schemeClr val="accent2"/>
              </a:gs>
              <a:gs pos="74000">
                <a:schemeClr val="accent1">
                  <a:alpha val="90000"/>
                </a:schemeClr>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569"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lvl1pPr>
          </a:lstStyle>
          <a:p>
            <a:pPr/>
            <a:r>
              <a:t>Title Text</a:t>
            </a:r>
          </a:p>
        </p:txBody>
      </p:sp>
      <p:sp>
        <p:nvSpPr>
          <p:cNvPr id="570" name="Body Level One…"/>
          <p:cNvSpPr txBox="1"/>
          <p:nvPr>
            <p:ph type="body" sz="half" idx="1"/>
          </p:nvPr>
        </p:nvSpPr>
        <p:spPr>
          <a:xfrm>
            <a:off x="3704733" y="1027673"/>
            <a:ext cx="4810617" cy="5149290"/>
          </a:xfrm>
          <a:prstGeom prst="rect">
            <a:avLst/>
          </a:prstGeom>
        </p:spPr>
        <p:txBody>
          <a:bodyPr>
            <a:normAutofit fontScale="100000" lnSpcReduction="0"/>
          </a:bodyPr>
          <a:lstStyle>
            <a:lvl1pPr marL="0" indent="0">
              <a:spcBef>
                <a:spcPts val="1800"/>
              </a:spcBef>
              <a:buSzTx/>
              <a:buFontTx/>
              <a:buNone/>
              <a:defRPr i="1">
                <a:latin typeface="Georgia"/>
                <a:ea typeface="Georgia"/>
                <a:cs typeface="Georgia"/>
                <a:sym typeface="Georgia"/>
              </a:defRPr>
            </a:lvl1pPr>
            <a:lvl2pPr marL="0" indent="457200">
              <a:spcBef>
                <a:spcPts val="1800"/>
              </a:spcBef>
              <a:buSzTx/>
              <a:buFontTx/>
              <a:buNone/>
              <a:defRPr i="1">
                <a:latin typeface="Georgia"/>
                <a:ea typeface="Georgia"/>
                <a:cs typeface="Georgia"/>
                <a:sym typeface="Georgia"/>
              </a:defRPr>
            </a:lvl2pPr>
            <a:lvl3pPr>
              <a:spcBef>
                <a:spcPts val="1800"/>
              </a:spcBef>
              <a:buSzPct val="100000"/>
              <a:buFontTx/>
              <a:defRPr i="1">
                <a:latin typeface="Georgia"/>
                <a:ea typeface="Georgia"/>
                <a:cs typeface="Georgia"/>
                <a:sym typeface="Georgia"/>
              </a:defRPr>
            </a:lvl3pPr>
            <a:lvl4pPr>
              <a:spcBef>
                <a:spcPts val="1800"/>
              </a:spcBef>
              <a:buFontTx/>
              <a:defRPr i="1">
                <a:latin typeface="Georgia"/>
                <a:ea typeface="Georgia"/>
                <a:cs typeface="Georgia"/>
                <a:sym typeface="Georgia"/>
              </a:defRPr>
            </a:lvl4pPr>
            <a:lvl5pPr>
              <a:spcBef>
                <a:spcPts val="1800"/>
              </a:spcBef>
              <a:buFontTx/>
              <a:defRPr i="1">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571"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ver Cobranded">
    <p:bg>
      <p:bgPr>
        <a:solidFill>
          <a:srgbClr val="FFFFFF"/>
        </a:solidFill>
      </p:bgPr>
    </p:bg>
    <p:spTree>
      <p:nvGrpSpPr>
        <p:cNvPr id="1" name=""/>
        <p:cNvGrpSpPr/>
        <p:nvPr/>
      </p:nvGrpSpPr>
      <p:grpSpPr>
        <a:xfrm>
          <a:off x="0" y="0"/>
          <a:ext cx="0" cy="0"/>
          <a:chOff x="0" y="0"/>
          <a:chExt cx="0" cy="0"/>
        </a:xfrm>
      </p:grpSpPr>
      <p:sp>
        <p:nvSpPr>
          <p:cNvPr id="55" name="Rectangle 5"/>
          <p:cNvSpPr/>
          <p:nvPr/>
        </p:nvSpPr>
        <p:spPr>
          <a:xfrm>
            <a:off x="0" y="839774"/>
            <a:ext cx="9144000" cy="5587920"/>
          </a:xfrm>
          <a:prstGeom prst="rect">
            <a:avLst/>
          </a:prstGeom>
          <a:gradFill>
            <a:gsLst>
              <a:gs pos="16000">
                <a:schemeClr val="accent2"/>
              </a:gs>
              <a:gs pos="74000">
                <a:schemeClr val="accent1"/>
              </a:gs>
            </a:gsLst>
            <a:path path="circle">
              <a:fillToRect l="-19636" t="62278" r="119636" b="37721"/>
            </a:path>
          </a:gradFill>
          <a:ln w="12700">
            <a:miter lim="400000"/>
          </a:ln>
        </p:spPr>
        <p:txBody>
          <a:bodyPr lIns="45719" rIns="45719" anchor="ctr"/>
          <a:lstStyle/>
          <a:p>
            <a:pPr algn="ctr">
              <a:defRPr>
                <a:solidFill>
                  <a:srgbClr val="FFFFFF"/>
                </a:solidFill>
              </a:defRPr>
            </a:pPr>
          </a:p>
        </p:txBody>
      </p:sp>
      <p:sp>
        <p:nvSpPr>
          <p:cNvPr id="56" name="Picture Placeholder 8"/>
          <p:cNvSpPr/>
          <p:nvPr>
            <p:ph type="pic" sz="half" idx="13"/>
          </p:nvPr>
        </p:nvSpPr>
        <p:spPr>
          <a:xfrm>
            <a:off x="282231" y="839771"/>
            <a:ext cx="2907017" cy="5587922"/>
          </a:xfrm>
          <a:prstGeom prst="rect">
            <a:avLst/>
          </a:prstGeom>
        </p:spPr>
        <p:txBody>
          <a:bodyPr lIns="91439" tIns="45719" rIns="91439" bIns="45719"/>
          <a:lstStyle/>
          <a:p>
            <a:pPr/>
          </a:p>
        </p:txBody>
      </p:sp>
      <p:sp>
        <p:nvSpPr>
          <p:cNvPr id="57" name="Title Text"/>
          <p:cNvSpPr txBox="1"/>
          <p:nvPr>
            <p:ph type="title"/>
          </p:nvPr>
        </p:nvSpPr>
        <p:spPr>
          <a:xfrm>
            <a:off x="3594100" y="1201562"/>
            <a:ext cx="5420301" cy="2387601"/>
          </a:xfrm>
          <a:prstGeom prst="rect">
            <a:avLst/>
          </a:prstGeom>
        </p:spPr>
        <p:txBody>
          <a:bodyPr anchor="b"/>
          <a:lstStyle>
            <a:lvl1pPr algn="l">
              <a:defRPr spc="300" sz="5000"/>
            </a:lvl1pPr>
          </a:lstStyle>
          <a:p>
            <a:pPr/>
            <a:r>
              <a:t>Title Text</a:t>
            </a:r>
          </a:p>
        </p:txBody>
      </p:sp>
      <p:sp>
        <p:nvSpPr>
          <p:cNvPr id="58" name="Body Level One…"/>
          <p:cNvSpPr txBox="1"/>
          <p:nvPr>
            <p:ph type="body" sz="quarter" idx="1"/>
          </p:nvPr>
        </p:nvSpPr>
        <p:spPr>
          <a:xfrm>
            <a:off x="3594100" y="4015752"/>
            <a:ext cx="5420301" cy="628249"/>
          </a:xfrm>
          <a:prstGeom prst="rect">
            <a:avLst/>
          </a:prstGeom>
        </p:spPr>
        <p:txBody>
          <a:bodyPr>
            <a:normAutofit fontScale="100000" lnSpcReduction="0"/>
          </a:bodyPr>
          <a:lstStyle>
            <a:lvl1pPr marL="0" indent="0">
              <a:buSzTx/>
              <a:buFontTx/>
              <a:buNone/>
              <a:defRPr i="1" sz="1400">
                <a:solidFill>
                  <a:srgbClr val="FFFFFF"/>
                </a:solidFill>
                <a:latin typeface="Georgia"/>
                <a:ea typeface="Georgia"/>
                <a:cs typeface="Georgia"/>
                <a:sym typeface="Georgia"/>
              </a:defRPr>
            </a:lvl1pPr>
            <a:lvl2pPr marL="0" indent="457200">
              <a:buSzTx/>
              <a:buFontTx/>
              <a:buNone/>
              <a:defRPr i="1" sz="1400">
                <a:solidFill>
                  <a:srgbClr val="FFFFFF"/>
                </a:solidFill>
                <a:latin typeface="Georgia"/>
                <a:ea typeface="Georgia"/>
                <a:cs typeface="Georgia"/>
                <a:sym typeface="Georgia"/>
              </a:defRPr>
            </a:lvl2pPr>
            <a:lvl3pPr marL="0" indent="914400">
              <a:buSzTx/>
              <a:buFontTx/>
              <a:buNone/>
              <a:defRPr i="1" sz="1400">
                <a:solidFill>
                  <a:srgbClr val="FFFFFF"/>
                </a:solidFill>
                <a:latin typeface="Georgia"/>
                <a:ea typeface="Georgia"/>
                <a:cs typeface="Georgia"/>
                <a:sym typeface="Georgia"/>
              </a:defRPr>
            </a:lvl3pPr>
            <a:lvl4pPr indent="1371600">
              <a:buFontTx/>
              <a:defRPr i="1" sz="1400">
                <a:solidFill>
                  <a:srgbClr val="FFFFFF"/>
                </a:solidFill>
                <a:latin typeface="Georgia"/>
                <a:ea typeface="Georgia"/>
                <a:cs typeface="Georgia"/>
                <a:sym typeface="Georgia"/>
              </a:defRPr>
            </a:lvl4pPr>
            <a:lvl5pPr indent="1828800">
              <a:buFontTx/>
              <a:defRPr i="1" sz="1400">
                <a:solidFill>
                  <a:srgbClr val="FFFFFF"/>
                </a:solidFill>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16"/>
          <p:cNvSpPr/>
          <p:nvPr>
            <p:ph type="body" sz="quarter" idx="14"/>
          </p:nvPr>
        </p:nvSpPr>
        <p:spPr>
          <a:xfrm>
            <a:off x="3594100" y="5928910"/>
            <a:ext cx="3757613" cy="346076"/>
          </a:xfrm>
          <a:prstGeom prst="rect">
            <a:avLst/>
          </a:prstGeom>
        </p:spPr>
        <p:txBody>
          <a:bodyPr>
            <a:normAutofit fontScale="100000" lnSpcReduction="0"/>
          </a:bodyPr>
          <a:lstStyle/>
          <a:p>
            <a:pPr marL="0" indent="0">
              <a:buSzTx/>
              <a:buFontTx/>
              <a:buNone/>
              <a:defRPr cap="all" spc="100" sz="1200">
                <a:solidFill>
                  <a:srgbClr val="FFFFFF"/>
                </a:solidFill>
              </a:defRPr>
            </a:pPr>
          </a:p>
        </p:txBody>
      </p:sp>
      <p:pic>
        <p:nvPicPr>
          <p:cNvPr id="60" name="Picture 7" descr="Picture 7"/>
          <p:cNvPicPr>
            <a:picLocks noChangeAspect="1"/>
          </p:cNvPicPr>
          <p:nvPr/>
        </p:nvPicPr>
        <p:blipFill>
          <a:blip r:embed="rId2">
            <a:extLst/>
          </a:blip>
          <a:stretch>
            <a:fillRect/>
          </a:stretch>
        </p:blipFill>
        <p:spPr>
          <a:xfrm>
            <a:off x="6330658" y="304599"/>
            <a:ext cx="2296669" cy="254509"/>
          </a:xfrm>
          <a:prstGeom prst="rect">
            <a:avLst/>
          </a:prstGeom>
          <a:ln w="12700">
            <a:miter lim="400000"/>
          </a:ln>
        </p:spPr>
      </p:pic>
      <p:sp>
        <p:nvSpPr>
          <p:cNvPr id="61" name="Picture Placeholder 4"/>
          <p:cNvSpPr/>
          <p:nvPr>
            <p:ph type="pic" sz="quarter" idx="15"/>
          </p:nvPr>
        </p:nvSpPr>
        <p:spPr>
          <a:xfrm>
            <a:off x="282575" y="304818"/>
            <a:ext cx="1225550" cy="368301"/>
          </a:xfrm>
          <a:prstGeom prst="rect">
            <a:avLst/>
          </a:prstGeom>
        </p:spPr>
        <p:txBody>
          <a:bodyPr lIns="91439" tIns="45719" rIns="91439" bIns="45719"/>
          <a:lstStyle/>
          <a:p>
            <a:pPr/>
          </a:p>
        </p:txBody>
      </p:sp>
      <p:sp>
        <p:nvSpPr>
          <p:cNvPr id="62" name="Picture Placeholder 4"/>
          <p:cNvSpPr/>
          <p:nvPr>
            <p:ph type="pic" sz="quarter" idx="16"/>
          </p:nvPr>
        </p:nvSpPr>
        <p:spPr>
          <a:xfrm>
            <a:off x="1648237" y="304818"/>
            <a:ext cx="1225551" cy="368301"/>
          </a:xfrm>
          <a:prstGeom prst="rect">
            <a:avLst/>
          </a:prstGeom>
        </p:spPr>
        <p:txBody>
          <a:bodyPr lIns="91439" tIns="45719" rIns="91439" bIns="45719"/>
          <a:lstStyle/>
          <a:p>
            <a:pPr/>
          </a:p>
        </p:txBody>
      </p:sp>
      <p:sp>
        <p:nvSpPr>
          <p:cNvPr id="63" name="Picture Placeholder 4"/>
          <p:cNvSpPr/>
          <p:nvPr>
            <p:ph type="pic" sz="quarter" idx="17"/>
          </p:nvPr>
        </p:nvSpPr>
        <p:spPr>
          <a:xfrm>
            <a:off x="3013900" y="304818"/>
            <a:ext cx="1225551" cy="368301"/>
          </a:xfrm>
          <a:prstGeom prst="rect">
            <a:avLst/>
          </a:prstGeom>
        </p:spPr>
        <p:txBody>
          <a:bodyPr lIns="91439" tIns="45719" rIns="91439" bIns="45719"/>
          <a:lstStyle/>
          <a:p>
            <a:pPr/>
          </a:p>
        </p:txBody>
      </p:sp>
      <p:sp>
        <p:nvSpPr>
          <p:cNvPr id="64" name="Rectangle 11"/>
          <p:cNvSpPr txBox="1"/>
          <p:nvPr/>
        </p:nvSpPr>
        <p:spPr>
          <a:xfrm>
            <a:off x="202455" y="73767"/>
            <a:ext cx="1827592"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900"/>
            </a:lvl1pPr>
          </a:lstStyle>
          <a:p>
            <a:pPr/>
            <a:r>
              <a:t>In partnership with</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subsection blank">
    <p:bg>
      <p:bgPr>
        <a:solidFill>
          <a:srgbClr val="FFFFFF"/>
        </a:solidFill>
      </p:bgPr>
    </p:bg>
    <p:spTree>
      <p:nvGrpSpPr>
        <p:cNvPr id="1" name=""/>
        <p:cNvGrpSpPr/>
        <p:nvPr/>
      </p:nvGrpSpPr>
      <p:grpSpPr>
        <a:xfrm>
          <a:off x="0" y="0"/>
          <a:ext cx="0" cy="0"/>
          <a:chOff x="0" y="0"/>
          <a:chExt cx="0" cy="0"/>
        </a:xfrm>
      </p:grpSpPr>
      <p:sp>
        <p:nvSpPr>
          <p:cNvPr id="578"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579"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582" name="Rectangle 9"/>
          <p:cNvGrpSpPr/>
          <p:nvPr/>
        </p:nvGrpSpPr>
        <p:grpSpPr>
          <a:xfrm>
            <a:off x="-1" y="-1"/>
            <a:ext cx="274322" cy="6858001"/>
            <a:chOff x="0" y="0"/>
            <a:chExt cx="274320" cy="6857999"/>
          </a:xfrm>
        </p:grpSpPr>
        <p:sp>
          <p:nvSpPr>
            <p:cNvPr id="580"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581"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583"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solidFill>
                  <a:srgbClr val="000000"/>
                </a:solidFill>
              </a:defRPr>
            </a:lvl1pPr>
          </a:lstStyle>
          <a:p>
            <a:pPr/>
            <a:r>
              <a:t>Title Text</a:t>
            </a:r>
          </a:p>
        </p:txBody>
      </p:sp>
      <p:sp>
        <p:nvSpPr>
          <p:cNvPr id="584"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pull quote 1">
    <p:bg>
      <p:bgPr>
        <a:solidFill>
          <a:srgbClr val="FFFFFF"/>
        </a:solidFill>
      </p:bgPr>
    </p:bg>
    <p:spTree>
      <p:nvGrpSpPr>
        <p:cNvPr id="1" name=""/>
        <p:cNvGrpSpPr/>
        <p:nvPr/>
      </p:nvGrpSpPr>
      <p:grpSpPr>
        <a:xfrm>
          <a:off x="0" y="0"/>
          <a:ext cx="0" cy="0"/>
          <a:chOff x="0" y="0"/>
          <a:chExt cx="0" cy="0"/>
        </a:xfrm>
      </p:grpSpPr>
      <p:sp>
        <p:nvSpPr>
          <p:cNvPr id="591"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592"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595" name="Rectangle 9"/>
          <p:cNvGrpSpPr/>
          <p:nvPr/>
        </p:nvGrpSpPr>
        <p:grpSpPr>
          <a:xfrm>
            <a:off x="-1" y="-1"/>
            <a:ext cx="274322" cy="6858001"/>
            <a:chOff x="0" y="0"/>
            <a:chExt cx="274320" cy="6857999"/>
          </a:xfrm>
        </p:grpSpPr>
        <p:sp>
          <p:nvSpPr>
            <p:cNvPr id="593"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594"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596"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
        <p:nvSpPr>
          <p:cNvPr id="597" name="Body Level One…"/>
          <p:cNvSpPr txBox="1"/>
          <p:nvPr>
            <p:ph type="body" idx="1"/>
          </p:nvPr>
        </p:nvSpPr>
        <p:spPr>
          <a:xfrm>
            <a:off x="3705225" y="406400"/>
            <a:ext cx="4810125" cy="5727700"/>
          </a:xfrm>
          <a:prstGeom prst="rect">
            <a:avLst/>
          </a:prstGeom>
        </p:spPr>
        <p:txBody>
          <a:bodyPr anchor="ctr">
            <a:normAutofit fontScale="100000" lnSpcReduction="0"/>
          </a:bodyPr>
          <a:lstStyle>
            <a:lvl1pPr marL="0" indent="0">
              <a:lnSpc>
                <a:spcPts val="3000"/>
              </a:lnSpc>
              <a:spcBef>
                <a:spcPts val="1200"/>
              </a:spcBef>
              <a:buSzTx/>
              <a:buFontTx/>
              <a:buNone/>
              <a:defRPr cap="all" spc="100" sz="2000">
                <a:latin typeface="Oswald"/>
                <a:ea typeface="Oswald"/>
                <a:cs typeface="Oswald"/>
                <a:sym typeface="Oswald"/>
              </a:defRPr>
            </a:lvl1pPr>
            <a:lvl2pPr marL="569213" indent="-285750">
              <a:lnSpc>
                <a:spcPts val="3000"/>
              </a:lnSpc>
              <a:spcBef>
                <a:spcPts val="1200"/>
              </a:spcBef>
              <a:buFontTx/>
              <a:defRPr cap="all" spc="100" sz="2000">
                <a:latin typeface="Oswald"/>
                <a:ea typeface="Oswald"/>
                <a:cs typeface="Oswald"/>
                <a:sym typeface="Oswald"/>
              </a:defRPr>
            </a:lvl2pPr>
            <a:lvl3pPr marL="788669" indent="-285750">
              <a:lnSpc>
                <a:spcPts val="3000"/>
              </a:lnSpc>
              <a:spcBef>
                <a:spcPts val="1200"/>
              </a:spcBef>
              <a:buSzPct val="100000"/>
              <a:buFontTx/>
              <a:defRPr cap="all" spc="100" sz="2000">
                <a:latin typeface="Oswald"/>
                <a:ea typeface="Oswald"/>
                <a:cs typeface="Oswald"/>
                <a:sym typeface="Oswald"/>
              </a:defRPr>
            </a:lvl3pPr>
            <a:lvl4pPr>
              <a:lnSpc>
                <a:spcPts val="3000"/>
              </a:lnSpc>
              <a:spcBef>
                <a:spcPts val="1200"/>
              </a:spcBef>
              <a:buFontTx/>
              <a:defRPr cap="all" spc="100" sz="2000">
                <a:latin typeface="Oswald"/>
                <a:ea typeface="Oswald"/>
                <a:cs typeface="Oswald"/>
                <a:sym typeface="Oswald"/>
              </a:defRPr>
            </a:lvl4pPr>
            <a:lvl5pPr>
              <a:lnSpc>
                <a:spcPts val="3000"/>
              </a:lnSpc>
              <a:spcBef>
                <a:spcPts val="1200"/>
              </a:spcBef>
              <a:buFontTx/>
              <a:defRPr cap="all" spc="100" sz="2000">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pull quote 2">
    <p:bg>
      <p:bgPr>
        <a:solidFill>
          <a:srgbClr val="FFFFFF"/>
        </a:solidFill>
      </p:bgPr>
    </p:bg>
    <p:spTree>
      <p:nvGrpSpPr>
        <p:cNvPr id="1" name=""/>
        <p:cNvGrpSpPr/>
        <p:nvPr/>
      </p:nvGrpSpPr>
      <p:grpSpPr>
        <a:xfrm>
          <a:off x="0" y="0"/>
          <a:ext cx="0" cy="0"/>
          <a:chOff x="0" y="0"/>
          <a:chExt cx="0" cy="0"/>
        </a:xfrm>
      </p:grpSpPr>
      <p:sp>
        <p:nvSpPr>
          <p:cNvPr id="604"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605"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608" name="Rectangle 9"/>
          <p:cNvGrpSpPr/>
          <p:nvPr/>
        </p:nvGrpSpPr>
        <p:grpSpPr>
          <a:xfrm>
            <a:off x="-1" y="-1"/>
            <a:ext cx="274322" cy="6858001"/>
            <a:chOff x="0" y="0"/>
            <a:chExt cx="274320" cy="6857999"/>
          </a:xfrm>
        </p:grpSpPr>
        <p:sp>
          <p:nvSpPr>
            <p:cNvPr id="606"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607"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609" name="Body Level One…"/>
          <p:cNvSpPr txBox="1"/>
          <p:nvPr>
            <p:ph type="body" idx="1"/>
          </p:nvPr>
        </p:nvSpPr>
        <p:spPr>
          <a:xfrm>
            <a:off x="3704733" y="365759"/>
            <a:ext cx="4810617" cy="5811205"/>
          </a:xfrm>
          <a:prstGeom prst="rect">
            <a:avLst/>
          </a:prstGeom>
        </p:spPr>
        <p:txBody>
          <a:bodyPr anchor="ctr">
            <a:normAutofit fontScale="100000" lnSpcReduction="0"/>
          </a:bodyPr>
          <a:lstStyle>
            <a:lvl1pPr marL="0" indent="0">
              <a:buSzTx/>
              <a:buFontTx/>
              <a:buNone/>
              <a:defRPr sz="1000">
                <a:solidFill>
                  <a:schemeClr val="accent3"/>
                </a:solidFill>
                <a:latin typeface="Oswald"/>
                <a:ea typeface="Oswald"/>
                <a:cs typeface="Oswald"/>
                <a:sym typeface="Oswald"/>
              </a:defRPr>
            </a:lvl1pPr>
            <a:lvl2pPr marL="0" indent="7938">
              <a:buSzTx/>
              <a:buFontTx/>
              <a:buNone/>
              <a:defRPr sz="1000">
                <a:solidFill>
                  <a:schemeClr val="accent3"/>
                </a:solidFill>
                <a:latin typeface="Oswald"/>
                <a:ea typeface="Oswald"/>
                <a:cs typeface="Oswald"/>
                <a:sym typeface="Oswald"/>
              </a:defRPr>
            </a:lvl2pPr>
            <a:lvl3pPr marL="0" indent="-219456">
              <a:buSzTx/>
              <a:buFontTx/>
              <a:buNone/>
              <a:defRPr sz="1000">
                <a:solidFill>
                  <a:schemeClr val="accent3"/>
                </a:solidFill>
                <a:latin typeface="Oswald"/>
                <a:ea typeface="Oswald"/>
                <a:cs typeface="Oswald"/>
                <a:sym typeface="Oswald"/>
              </a:defRPr>
            </a:lvl3pPr>
            <a:lvl4pPr>
              <a:buFontTx/>
              <a:defRPr sz="1000">
                <a:solidFill>
                  <a:schemeClr val="accent3"/>
                </a:solidFill>
                <a:latin typeface="Oswald"/>
                <a:ea typeface="Oswald"/>
                <a:cs typeface="Oswald"/>
                <a:sym typeface="Oswald"/>
              </a:defRPr>
            </a:lvl4pPr>
            <a:lvl5pPr>
              <a:buFontTx/>
              <a:defRPr sz="1000">
                <a:solidFill>
                  <a:schemeClr val="accent3"/>
                </a:solidFill>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610"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I Vertical photo">
    <p:bg>
      <p:bgPr>
        <a:solidFill>
          <a:srgbClr val="FFFFFF"/>
        </a:solidFill>
      </p:bgPr>
    </p:bg>
    <p:spTree>
      <p:nvGrpSpPr>
        <p:cNvPr id="1" name=""/>
        <p:cNvGrpSpPr/>
        <p:nvPr/>
      </p:nvGrpSpPr>
      <p:grpSpPr>
        <a:xfrm>
          <a:off x="0" y="0"/>
          <a:ext cx="0" cy="0"/>
          <a:chOff x="0" y="0"/>
          <a:chExt cx="0" cy="0"/>
        </a:xfrm>
      </p:grpSpPr>
      <p:sp>
        <p:nvSpPr>
          <p:cNvPr id="617" name="Rectangle 11"/>
          <p:cNvSpPr/>
          <p:nvPr/>
        </p:nvSpPr>
        <p:spPr>
          <a:xfrm>
            <a:off x="274319" y="-2"/>
            <a:ext cx="2943923" cy="6858001"/>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618" name="Straight Connector 8"/>
          <p:cNvSpPr/>
          <p:nvPr/>
        </p:nvSpPr>
        <p:spPr>
          <a:xfrm flipV="1">
            <a:off x="3704733" y="6400451"/>
            <a:ext cx="4810617" cy="16860"/>
          </a:xfrm>
          <a:prstGeom prst="line">
            <a:avLst/>
          </a:prstGeom>
          <a:ln w="6350">
            <a:solidFill>
              <a:srgbClr val="000000"/>
            </a:solidFill>
            <a:miter/>
          </a:ln>
        </p:spPr>
        <p:txBody>
          <a:bodyPr lIns="45719" rIns="45719"/>
          <a:lstStyle/>
          <a:p>
            <a:pPr/>
          </a:p>
        </p:txBody>
      </p:sp>
      <p:grpSp>
        <p:nvGrpSpPr>
          <p:cNvPr id="621" name="Rectangle 9"/>
          <p:cNvGrpSpPr/>
          <p:nvPr/>
        </p:nvGrpSpPr>
        <p:grpSpPr>
          <a:xfrm>
            <a:off x="-1" y="-1"/>
            <a:ext cx="274322" cy="6858001"/>
            <a:chOff x="0" y="0"/>
            <a:chExt cx="274320" cy="6857999"/>
          </a:xfrm>
        </p:grpSpPr>
        <p:sp>
          <p:nvSpPr>
            <p:cNvPr id="619"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620"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622" name="Body Level One…"/>
          <p:cNvSpPr txBox="1"/>
          <p:nvPr>
            <p:ph type="body" sz="half" idx="1"/>
          </p:nvPr>
        </p:nvSpPr>
        <p:spPr>
          <a:xfrm>
            <a:off x="3704733" y="3072383"/>
            <a:ext cx="4810617" cy="3104580"/>
          </a:xfrm>
          <a:prstGeom prst="rect">
            <a:avLst/>
          </a:prstGeom>
        </p:spPr>
        <p:txBody>
          <a:bodyPr>
            <a:normAutofit fontScale="100000" lnSpcReduction="0"/>
          </a:bodyPr>
          <a:lstStyle>
            <a:lvl1pPr marL="0" indent="0">
              <a:buSzTx/>
              <a:buFontTx/>
              <a:buNone/>
              <a:defRPr i="1" sz="1400">
                <a:latin typeface="Georgia"/>
                <a:ea typeface="Georgia"/>
                <a:cs typeface="Georgia"/>
                <a:sym typeface="Georgia"/>
              </a:defRPr>
            </a:lvl1pPr>
            <a:lvl2pPr marL="0" indent="7938">
              <a:buSzTx/>
              <a:buFontTx/>
              <a:buNone/>
              <a:defRPr i="1" sz="1400">
                <a:latin typeface="Georgia"/>
                <a:ea typeface="Georgia"/>
                <a:cs typeface="Georgia"/>
                <a:sym typeface="Georgia"/>
              </a:defRPr>
            </a:lvl2pPr>
            <a:lvl3pPr marL="0" indent="-219456">
              <a:buSzTx/>
              <a:buFontTx/>
              <a:buNone/>
              <a:defRPr i="1" sz="1400">
                <a:latin typeface="Georgia"/>
                <a:ea typeface="Georgia"/>
                <a:cs typeface="Georgia"/>
                <a:sym typeface="Georgia"/>
              </a:defRPr>
            </a:lvl3pPr>
            <a:lvl4pPr>
              <a:buFontTx/>
              <a:defRPr i="1" sz="1400">
                <a:latin typeface="Georgia"/>
                <a:ea typeface="Georgia"/>
                <a:cs typeface="Georgia"/>
                <a:sym typeface="Georgia"/>
              </a:defRPr>
            </a:lvl4pPr>
            <a:lvl5pPr>
              <a:buFontTx/>
              <a:defRPr i="1" sz="1400">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623" name="Picture Placeholder 3"/>
          <p:cNvSpPr/>
          <p:nvPr>
            <p:ph type="pic" sz="half" idx="13"/>
          </p:nvPr>
        </p:nvSpPr>
        <p:spPr>
          <a:xfrm>
            <a:off x="274351" y="0"/>
            <a:ext cx="2943226" cy="6858000"/>
          </a:xfrm>
          <a:prstGeom prst="rect">
            <a:avLst/>
          </a:prstGeom>
        </p:spPr>
        <p:txBody>
          <a:bodyPr lIns="91439" tIns="45719" rIns="91439" bIns="45719"/>
          <a:lstStyle/>
          <a:p>
            <a:pPr/>
          </a:p>
        </p:txBody>
      </p:sp>
      <p:sp>
        <p:nvSpPr>
          <p:cNvPr id="624" name="Title Text"/>
          <p:cNvSpPr txBox="1"/>
          <p:nvPr>
            <p:ph type="title"/>
          </p:nvPr>
        </p:nvSpPr>
        <p:spPr>
          <a:xfrm>
            <a:off x="3704733" y="1590737"/>
            <a:ext cx="4810616" cy="621682"/>
          </a:xfrm>
          <a:prstGeom prst="rect">
            <a:avLst/>
          </a:prstGeom>
        </p:spPr>
        <p:txBody>
          <a:bodyPr anchor="b"/>
          <a:lstStyle>
            <a:lvl1pPr algn="l">
              <a:defRPr spc="100" sz="1400">
                <a:solidFill>
                  <a:srgbClr val="000000"/>
                </a:solidFill>
              </a:defRPr>
            </a:lvl1pPr>
          </a:lstStyle>
          <a:p>
            <a:pPr/>
            <a:r>
              <a:t>Title Text</a:t>
            </a:r>
          </a:p>
        </p:txBody>
      </p:sp>
      <p:sp>
        <p:nvSpPr>
          <p:cNvPr id="625" name="Straight Connector 8"/>
          <p:cNvSpPr/>
          <p:nvPr/>
        </p:nvSpPr>
        <p:spPr>
          <a:xfrm>
            <a:off x="3704733" y="2249351"/>
            <a:ext cx="4810617" cy="1"/>
          </a:xfrm>
          <a:prstGeom prst="line">
            <a:avLst/>
          </a:prstGeom>
          <a:ln w="6350">
            <a:solidFill>
              <a:schemeClr val="accent6"/>
            </a:solidFill>
            <a:miter/>
          </a:ln>
        </p:spPr>
        <p:txBody>
          <a:bodyPr lIns="45719" rIns="45719"/>
          <a:lstStyle/>
          <a:p>
            <a:pPr/>
          </a:p>
        </p:txBody>
      </p:sp>
      <p:sp>
        <p:nvSpPr>
          <p:cNvPr id="626" name="Text Placeholder 2"/>
          <p:cNvSpPr/>
          <p:nvPr>
            <p:ph type="body" sz="quarter" idx="14"/>
          </p:nvPr>
        </p:nvSpPr>
        <p:spPr>
          <a:xfrm>
            <a:off x="913909" y="5724525"/>
            <a:ext cx="2172192" cy="471488"/>
          </a:xfrm>
          <a:prstGeom prst="rect">
            <a:avLst/>
          </a:prstGeom>
        </p:spPr>
        <p:txBody>
          <a:bodyPr>
            <a:normAutofit fontScale="100000" lnSpcReduction="0"/>
          </a:bodyPr>
          <a:lstStyle/>
          <a:p>
            <a:pPr marL="0" indent="0" algn="r">
              <a:spcBef>
                <a:spcPts val="0"/>
              </a:spcBef>
              <a:buSzTx/>
              <a:buFontTx/>
              <a:buNone/>
              <a:defRPr i="1" sz="800">
                <a:solidFill>
                  <a:srgbClr val="FFFFFF"/>
                </a:solidFill>
              </a:defRPr>
            </a:pPr>
          </a:p>
        </p:txBody>
      </p:sp>
      <p:sp>
        <p:nvSpPr>
          <p:cNvPr id="627" name="Slide Number"/>
          <p:cNvSpPr txBox="1"/>
          <p:nvPr>
            <p:ph type="sldNum" sz="quarter" idx="2"/>
          </p:nvPr>
        </p:nvSpPr>
        <p:spPr>
          <a:xfrm>
            <a:off x="8373913" y="6546850"/>
            <a:ext cx="141437" cy="165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C Blank">
    <p:bg>
      <p:bgPr>
        <a:gradFill flip="none" rotWithShape="1">
          <a:gsLst>
            <a:gs pos="16000">
              <a:schemeClr val="accent2"/>
            </a:gs>
            <a:gs pos="74000">
              <a:schemeClr val="accent1">
                <a:alpha val="90000"/>
              </a:schemeClr>
            </a:gs>
          </a:gsLst>
          <a:path path="circle">
            <a:fillToRect l="50000" t="50000" r="50000" b="50000"/>
          </a:path>
        </a:gradFill>
      </p:bgPr>
    </p:bg>
    <p:spTree>
      <p:nvGrpSpPr>
        <p:cNvPr id="1" name=""/>
        <p:cNvGrpSpPr/>
        <p:nvPr/>
      </p:nvGrpSpPr>
      <p:grpSpPr>
        <a:xfrm>
          <a:off x="0" y="0"/>
          <a:ext cx="0" cy="0"/>
          <a:chOff x="0" y="0"/>
          <a:chExt cx="0" cy="0"/>
        </a:xfrm>
      </p:grpSpPr>
      <p:sp>
        <p:nvSpPr>
          <p:cNvPr id="634" name="Straight Connector 9"/>
          <p:cNvSpPr/>
          <p:nvPr/>
        </p:nvSpPr>
        <p:spPr>
          <a:xfrm flipV="1">
            <a:off x="3704733" y="6400451"/>
            <a:ext cx="4810617" cy="16860"/>
          </a:xfrm>
          <a:prstGeom prst="line">
            <a:avLst/>
          </a:prstGeom>
          <a:ln w="6350">
            <a:solidFill>
              <a:srgbClr val="FFFFFF"/>
            </a:solidFill>
            <a:miter/>
          </a:ln>
        </p:spPr>
        <p:txBody>
          <a:bodyPr lIns="45719" rIns="45719"/>
          <a:lstStyle/>
          <a:p>
            <a:pPr/>
          </a:p>
        </p:txBody>
      </p:sp>
      <p:grpSp>
        <p:nvGrpSpPr>
          <p:cNvPr id="637" name="Rectangle 10"/>
          <p:cNvGrpSpPr/>
          <p:nvPr/>
        </p:nvGrpSpPr>
        <p:grpSpPr>
          <a:xfrm>
            <a:off x="-1" y="11874"/>
            <a:ext cx="274322" cy="6858001"/>
            <a:chOff x="0" y="0"/>
            <a:chExt cx="274320" cy="6857999"/>
          </a:xfrm>
        </p:grpSpPr>
        <p:sp>
          <p:nvSpPr>
            <p:cNvPr id="635"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chemeClr val="accent2"/>
                  </a:solidFill>
                </a:defRPr>
              </a:pPr>
            </a:p>
          </p:txBody>
        </p:sp>
        <p:sp>
          <p:nvSpPr>
            <p:cNvPr id="636"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chemeClr val="accent2"/>
                  </a:solidFill>
                </a:defRPr>
              </a:lvl1pPr>
            </a:lstStyle>
            <a:p>
              <a:pPr/>
              <a:r>
                <a:t> </a:t>
              </a:r>
            </a:p>
          </p:txBody>
        </p:sp>
      </p:grpSp>
      <p:sp>
        <p:nvSpPr>
          <p:cNvPr id="6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C Agenda">
    <p:bg>
      <p:bgPr>
        <a:gradFill flip="none" rotWithShape="1">
          <a:gsLst>
            <a:gs pos="16000">
              <a:schemeClr val="accent2"/>
            </a:gs>
            <a:gs pos="74000">
              <a:schemeClr val="accent1">
                <a:alpha val="90000"/>
              </a:schemeClr>
            </a:gs>
          </a:gsLst>
          <a:path path="circle">
            <a:fillToRect l="50000" t="50000" r="50000" b="50000"/>
          </a:path>
        </a:gradFill>
      </p:bgPr>
    </p:bg>
    <p:spTree>
      <p:nvGrpSpPr>
        <p:cNvPr id="1" name=""/>
        <p:cNvGrpSpPr/>
        <p:nvPr/>
      </p:nvGrpSpPr>
      <p:grpSpPr>
        <a:xfrm>
          <a:off x="0" y="0"/>
          <a:ext cx="0" cy="0"/>
          <a:chOff x="0" y="0"/>
          <a:chExt cx="0" cy="0"/>
        </a:xfrm>
      </p:grpSpPr>
      <p:sp>
        <p:nvSpPr>
          <p:cNvPr id="645" name="Straight Connector 9"/>
          <p:cNvSpPr/>
          <p:nvPr/>
        </p:nvSpPr>
        <p:spPr>
          <a:xfrm flipV="1">
            <a:off x="3704733" y="6400451"/>
            <a:ext cx="4810617" cy="16860"/>
          </a:xfrm>
          <a:prstGeom prst="line">
            <a:avLst/>
          </a:prstGeom>
          <a:ln w="6350">
            <a:solidFill>
              <a:srgbClr val="FFFFFF"/>
            </a:solidFill>
            <a:miter/>
          </a:ln>
        </p:spPr>
        <p:txBody>
          <a:bodyPr lIns="45719" rIns="45719"/>
          <a:lstStyle/>
          <a:p>
            <a:pPr/>
          </a:p>
        </p:txBody>
      </p:sp>
      <p:grpSp>
        <p:nvGrpSpPr>
          <p:cNvPr id="648" name="Rectangle 10"/>
          <p:cNvGrpSpPr/>
          <p:nvPr/>
        </p:nvGrpSpPr>
        <p:grpSpPr>
          <a:xfrm>
            <a:off x="-1" y="11874"/>
            <a:ext cx="274322" cy="6858001"/>
            <a:chOff x="0" y="0"/>
            <a:chExt cx="274320" cy="6857999"/>
          </a:xfrm>
        </p:grpSpPr>
        <p:sp>
          <p:nvSpPr>
            <p:cNvPr id="646"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chemeClr val="accent2"/>
                  </a:solidFill>
                </a:defRPr>
              </a:pPr>
            </a:p>
          </p:txBody>
        </p:sp>
        <p:sp>
          <p:nvSpPr>
            <p:cNvPr id="647"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chemeClr val="accent2"/>
                  </a:solidFill>
                </a:defRPr>
              </a:lvl1pPr>
            </a:lstStyle>
            <a:p>
              <a:pPr/>
              <a:r>
                <a:t> </a:t>
              </a:r>
            </a:p>
          </p:txBody>
        </p:sp>
      </p:grpSp>
      <p:sp>
        <p:nvSpPr>
          <p:cNvPr id="649"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lvl1pPr>
          </a:lstStyle>
          <a:p>
            <a:pPr/>
            <a:r>
              <a:t>Title Text</a:t>
            </a:r>
          </a:p>
        </p:txBody>
      </p:sp>
      <p:sp>
        <p:nvSpPr>
          <p:cNvPr id="650" name="Slide Number"/>
          <p:cNvSpPr txBox="1"/>
          <p:nvPr>
            <p:ph type="sldNum" sz="quarter" idx="2"/>
          </p:nvPr>
        </p:nvSpPr>
        <p:spPr>
          <a:xfrm>
            <a:off x="8373913" y="6546850"/>
            <a:ext cx="141437" cy="165101"/>
          </a:xfrm>
          <a:prstGeom prst="rect">
            <a:avLst/>
          </a:prstGeom>
        </p:spPr>
        <p:txBody>
          <a:bodyPr/>
          <a:lstStyle>
            <a:lvl1pPr>
              <a:defRPr>
                <a:solidFill>
                  <a:srgbClr val="FFFFFF"/>
                </a:solidFill>
              </a:defRPr>
            </a:lvl1pPr>
          </a:lstStyle>
          <a:p>
            <a:pPr/>
            <a:fld id="{86CB4B4D-7CA3-9044-876B-883B54F8677D}" type="slidenum"/>
          </a:p>
        </p:txBody>
      </p:sp>
      <p:sp>
        <p:nvSpPr>
          <p:cNvPr id="651" name="Body Level One…"/>
          <p:cNvSpPr txBox="1"/>
          <p:nvPr>
            <p:ph type="body" sz="half" idx="1"/>
          </p:nvPr>
        </p:nvSpPr>
        <p:spPr>
          <a:xfrm>
            <a:off x="3705225" y="1027112"/>
            <a:ext cx="4810125" cy="5153026"/>
          </a:xfrm>
          <a:prstGeom prst="rect">
            <a:avLst/>
          </a:prstGeom>
        </p:spPr>
        <p:txBody>
          <a:bodyPr lIns="45719" tIns="45719" rIns="45719" bIns="45719">
            <a:normAutofit fontScale="100000" lnSpcReduction="0"/>
          </a:bodyPr>
          <a:lstStyle>
            <a:lvl1pPr marL="0" indent="0">
              <a:spcBef>
                <a:spcPts val="1800"/>
              </a:spcBef>
              <a:buSzTx/>
              <a:buFontTx/>
              <a:buNone/>
              <a:defRPr cap="all" spc="100">
                <a:solidFill>
                  <a:srgbClr val="FFFFFF"/>
                </a:solidFill>
              </a:defRPr>
            </a:lvl1pPr>
            <a:lvl2pPr marL="0" indent="457200">
              <a:spcBef>
                <a:spcPts val="1800"/>
              </a:spcBef>
              <a:buSzTx/>
              <a:buFontTx/>
              <a:buNone/>
              <a:defRPr cap="all" spc="100">
                <a:solidFill>
                  <a:srgbClr val="FFFFFF"/>
                </a:solidFill>
              </a:defRPr>
            </a:lvl2pPr>
            <a:lvl3pPr>
              <a:spcBef>
                <a:spcPts val="1800"/>
              </a:spcBef>
              <a:buSzPct val="100000"/>
              <a:buFontTx/>
              <a:defRPr cap="all" spc="100">
                <a:solidFill>
                  <a:srgbClr val="FFFFFF"/>
                </a:solidFill>
              </a:defRPr>
            </a:lvl3pPr>
            <a:lvl4pPr>
              <a:spcBef>
                <a:spcPts val="1800"/>
              </a:spcBef>
              <a:buFontTx/>
              <a:defRPr cap="all" spc="100">
                <a:solidFill>
                  <a:srgbClr val="FFFFFF"/>
                </a:solidFill>
              </a:defRPr>
            </a:lvl4pPr>
            <a:lvl5pPr>
              <a:spcBef>
                <a:spcPts val="1800"/>
              </a:spcBef>
              <a:buFontTx/>
              <a:defRPr cap="all" spc="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C TOC">
    <p:bg>
      <p:bgPr>
        <a:gradFill flip="none" rotWithShape="1">
          <a:gsLst>
            <a:gs pos="16000">
              <a:schemeClr val="accent2"/>
            </a:gs>
            <a:gs pos="74000">
              <a:schemeClr val="accent1">
                <a:alpha val="90000"/>
              </a:schemeClr>
            </a:gs>
          </a:gsLst>
          <a:path path="circle">
            <a:fillToRect l="50000" t="50000" r="50000" b="50000"/>
          </a:path>
        </a:gradFill>
      </p:bgPr>
    </p:bg>
    <p:spTree>
      <p:nvGrpSpPr>
        <p:cNvPr id="1" name=""/>
        <p:cNvGrpSpPr/>
        <p:nvPr/>
      </p:nvGrpSpPr>
      <p:grpSpPr>
        <a:xfrm>
          <a:off x="0" y="0"/>
          <a:ext cx="0" cy="0"/>
          <a:chOff x="0" y="0"/>
          <a:chExt cx="0" cy="0"/>
        </a:xfrm>
      </p:grpSpPr>
      <p:sp>
        <p:nvSpPr>
          <p:cNvPr id="658" name="Straight Connector 9"/>
          <p:cNvSpPr/>
          <p:nvPr/>
        </p:nvSpPr>
        <p:spPr>
          <a:xfrm flipV="1">
            <a:off x="3704733" y="6400451"/>
            <a:ext cx="4810617" cy="16860"/>
          </a:xfrm>
          <a:prstGeom prst="line">
            <a:avLst/>
          </a:prstGeom>
          <a:ln w="6350">
            <a:solidFill>
              <a:srgbClr val="FFFFFF"/>
            </a:solidFill>
            <a:miter/>
          </a:ln>
        </p:spPr>
        <p:txBody>
          <a:bodyPr lIns="45719" rIns="45719"/>
          <a:lstStyle/>
          <a:p>
            <a:pPr/>
          </a:p>
        </p:txBody>
      </p:sp>
      <p:grpSp>
        <p:nvGrpSpPr>
          <p:cNvPr id="661" name="Rectangle 10"/>
          <p:cNvGrpSpPr/>
          <p:nvPr/>
        </p:nvGrpSpPr>
        <p:grpSpPr>
          <a:xfrm>
            <a:off x="-1" y="11874"/>
            <a:ext cx="274322" cy="6858001"/>
            <a:chOff x="0" y="0"/>
            <a:chExt cx="274320" cy="6857999"/>
          </a:xfrm>
        </p:grpSpPr>
        <p:sp>
          <p:nvSpPr>
            <p:cNvPr id="659"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chemeClr val="accent2"/>
                  </a:solidFill>
                </a:defRPr>
              </a:pPr>
            </a:p>
          </p:txBody>
        </p:sp>
        <p:sp>
          <p:nvSpPr>
            <p:cNvPr id="660"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chemeClr val="accent2"/>
                  </a:solidFill>
                </a:defRPr>
              </a:lvl1pPr>
            </a:lstStyle>
            <a:p>
              <a:pPr/>
              <a:r>
                <a:t> </a:t>
              </a:r>
            </a:p>
          </p:txBody>
        </p:sp>
      </p:grpSp>
      <p:sp>
        <p:nvSpPr>
          <p:cNvPr id="662" name="Title Text"/>
          <p:cNvSpPr txBox="1"/>
          <p:nvPr>
            <p:ph type="title"/>
          </p:nvPr>
        </p:nvSpPr>
        <p:spPr>
          <a:xfrm>
            <a:off x="628650" y="1027673"/>
            <a:ext cx="2456195" cy="1325564"/>
          </a:xfrm>
          <a:prstGeom prst="rect">
            <a:avLst/>
          </a:prstGeom>
        </p:spPr>
        <p:txBody>
          <a:bodyPr lIns="45719" tIns="45719" rIns="45719" bIns="45719" anchor="t"/>
          <a:lstStyle>
            <a:lvl1pPr algn="l">
              <a:defRPr spc="100" sz="2500"/>
            </a:lvl1pPr>
          </a:lstStyle>
          <a:p>
            <a:pPr/>
            <a:r>
              <a:t>Title Text</a:t>
            </a:r>
          </a:p>
        </p:txBody>
      </p:sp>
      <p:sp>
        <p:nvSpPr>
          <p:cNvPr id="663" name="Slide Number"/>
          <p:cNvSpPr txBox="1"/>
          <p:nvPr>
            <p:ph type="sldNum" sz="quarter" idx="2"/>
          </p:nvPr>
        </p:nvSpPr>
        <p:spPr>
          <a:xfrm>
            <a:off x="8373913" y="6546850"/>
            <a:ext cx="141437" cy="165101"/>
          </a:xfrm>
          <a:prstGeom prst="rect">
            <a:avLst/>
          </a:prstGeom>
        </p:spPr>
        <p:txBody>
          <a:bodyPr/>
          <a:lstStyle>
            <a:lvl1pPr>
              <a:defRPr>
                <a:solidFill>
                  <a:srgbClr val="FFFFFF"/>
                </a:solidFill>
              </a:defRPr>
            </a:lvl1pPr>
          </a:lstStyle>
          <a:p>
            <a:pPr/>
            <a:fld id="{86CB4B4D-7CA3-9044-876B-883B54F8677D}" type="slidenum"/>
          </a:p>
        </p:txBody>
      </p:sp>
      <p:sp>
        <p:nvSpPr>
          <p:cNvPr id="664" name="Body Level One…"/>
          <p:cNvSpPr txBox="1"/>
          <p:nvPr>
            <p:ph type="body" sz="half" idx="1"/>
          </p:nvPr>
        </p:nvSpPr>
        <p:spPr>
          <a:xfrm>
            <a:off x="3705225" y="1027112"/>
            <a:ext cx="4810125" cy="5153026"/>
          </a:xfrm>
          <a:prstGeom prst="rect">
            <a:avLst/>
          </a:prstGeom>
        </p:spPr>
        <p:txBody>
          <a:bodyPr lIns="45719" tIns="45719" rIns="45719" bIns="45719">
            <a:normAutofit fontScale="100000" lnSpcReduction="0"/>
          </a:bodyPr>
          <a:lstStyle>
            <a:lvl1pPr marL="0" indent="0">
              <a:spcBef>
                <a:spcPts val="1200"/>
              </a:spcBef>
              <a:buSzTx/>
              <a:buFontTx/>
              <a:buNone/>
              <a:defRPr i="1" sz="1800">
                <a:solidFill>
                  <a:srgbClr val="FFFFFF"/>
                </a:solidFill>
                <a:latin typeface="Georgia"/>
                <a:ea typeface="Georgia"/>
                <a:cs typeface="Georgia"/>
                <a:sym typeface="Georgia"/>
              </a:defRPr>
            </a:lvl1pPr>
            <a:lvl2pPr marL="0" indent="457200">
              <a:spcBef>
                <a:spcPts val="1200"/>
              </a:spcBef>
              <a:buSzTx/>
              <a:buFontTx/>
              <a:buNone/>
              <a:defRPr i="1" sz="1800">
                <a:solidFill>
                  <a:srgbClr val="FFFFFF"/>
                </a:solidFill>
                <a:latin typeface="Georgia"/>
                <a:ea typeface="Georgia"/>
                <a:cs typeface="Georgia"/>
                <a:sym typeface="Georgia"/>
              </a:defRPr>
            </a:lvl2pPr>
            <a:lvl3pPr marL="760094" indent="-257175">
              <a:spcBef>
                <a:spcPts val="1200"/>
              </a:spcBef>
              <a:buSzPct val="100000"/>
              <a:buFontTx/>
              <a:defRPr i="1" sz="1800">
                <a:solidFill>
                  <a:srgbClr val="FFFFFF"/>
                </a:solidFill>
                <a:latin typeface="Georgia"/>
                <a:ea typeface="Georgia"/>
                <a:cs typeface="Georgia"/>
                <a:sym typeface="Georgia"/>
              </a:defRPr>
            </a:lvl3pPr>
            <a:lvl4pPr>
              <a:spcBef>
                <a:spcPts val="1200"/>
              </a:spcBef>
              <a:buFontTx/>
              <a:defRPr i="1" sz="1800">
                <a:solidFill>
                  <a:srgbClr val="FFFFFF"/>
                </a:solidFill>
                <a:latin typeface="Georgia"/>
                <a:ea typeface="Georgia"/>
                <a:cs typeface="Georgia"/>
                <a:sym typeface="Georgia"/>
              </a:defRPr>
            </a:lvl4pPr>
            <a:lvl5pPr>
              <a:spcBef>
                <a:spcPts val="1200"/>
              </a:spcBef>
              <a:buFontTx/>
              <a:defRPr i="1" sz="1800">
                <a:solidFill>
                  <a:srgbClr val="FFFFFF"/>
                </a:solidFill>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C Pull Quote 1">
    <p:bg>
      <p:bgPr>
        <a:gradFill flip="none" rotWithShape="1">
          <a:gsLst>
            <a:gs pos="16000">
              <a:schemeClr val="accent2"/>
            </a:gs>
            <a:gs pos="74000">
              <a:schemeClr val="accent1">
                <a:alpha val="90000"/>
              </a:schemeClr>
            </a:gs>
          </a:gsLst>
          <a:path path="circle">
            <a:fillToRect l="50000" t="50000" r="50000" b="50000"/>
          </a:path>
        </a:gradFill>
      </p:bgPr>
    </p:bg>
    <p:spTree>
      <p:nvGrpSpPr>
        <p:cNvPr id="1" name=""/>
        <p:cNvGrpSpPr/>
        <p:nvPr/>
      </p:nvGrpSpPr>
      <p:grpSpPr>
        <a:xfrm>
          <a:off x="0" y="0"/>
          <a:ext cx="0" cy="0"/>
          <a:chOff x="0" y="0"/>
          <a:chExt cx="0" cy="0"/>
        </a:xfrm>
      </p:grpSpPr>
      <p:sp>
        <p:nvSpPr>
          <p:cNvPr id="671" name="Straight Connector 9"/>
          <p:cNvSpPr/>
          <p:nvPr/>
        </p:nvSpPr>
        <p:spPr>
          <a:xfrm flipV="1">
            <a:off x="3704733" y="6400451"/>
            <a:ext cx="4810617" cy="16860"/>
          </a:xfrm>
          <a:prstGeom prst="line">
            <a:avLst/>
          </a:prstGeom>
          <a:ln w="6350">
            <a:solidFill>
              <a:srgbClr val="FFFFFF"/>
            </a:solidFill>
            <a:miter/>
          </a:ln>
        </p:spPr>
        <p:txBody>
          <a:bodyPr lIns="45719" rIns="45719"/>
          <a:lstStyle/>
          <a:p>
            <a:pPr/>
          </a:p>
        </p:txBody>
      </p:sp>
      <p:grpSp>
        <p:nvGrpSpPr>
          <p:cNvPr id="674" name="Rectangle 10"/>
          <p:cNvGrpSpPr/>
          <p:nvPr/>
        </p:nvGrpSpPr>
        <p:grpSpPr>
          <a:xfrm>
            <a:off x="-1" y="11874"/>
            <a:ext cx="274322" cy="6858001"/>
            <a:chOff x="0" y="0"/>
            <a:chExt cx="274320" cy="6857999"/>
          </a:xfrm>
        </p:grpSpPr>
        <p:sp>
          <p:nvSpPr>
            <p:cNvPr id="672"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chemeClr val="accent2"/>
                  </a:solidFill>
                </a:defRPr>
              </a:pPr>
            </a:p>
          </p:txBody>
        </p:sp>
        <p:sp>
          <p:nvSpPr>
            <p:cNvPr id="673"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chemeClr val="accent2"/>
                  </a:solidFill>
                </a:defRPr>
              </a:lvl1pPr>
            </a:lstStyle>
            <a:p>
              <a:pPr/>
              <a:r>
                <a:t> </a:t>
              </a:r>
            </a:p>
          </p:txBody>
        </p:sp>
      </p:grpSp>
      <p:sp>
        <p:nvSpPr>
          <p:cNvPr id="675" name="Slide Number"/>
          <p:cNvSpPr txBox="1"/>
          <p:nvPr>
            <p:ph type="sldNum" sz="quarter" idx="2"/>
          </p:nvPr>
        </p:nvSpPr>
        <p:spPr>
          <a:xfrm>
            <a:off x="8373913" y="6546850"/>
            <a:ext cx="141437" cy="165101"/>
          </a:xfrm>
          <a:prstGeom prst="rect">
            <a:avLst/>
          </a:prstGeom>
        </p:spPr>
        <p:txBody>
          <a:bodyPr/>
          <a:lstStyle>
            <a:lvl1pPr>
              <a:defRPr>
                <a:solidFill>
                  <a:srgbClr val="FFFFFF"/>
                </a:solidFill>
              </a:defRPr>
            </a:lvl1pPr>
          </a:lstStyle>
          <a:p>
            <a:pPr/>
            <a:fld id="{86CB4B4D-7CA3-9044-876B-883B54F8677D}" type="slidenum"/>
          </a:p>
        </p:txBody>
      </p:sp>
      <p:sp>
        <p:nvSpPr>
          <p:cNvPr id="676" name="Body Level One…"/>
          <p:cNvSpPr txBox="1"/>
          <p:nvPr>
            <p:ph type="body" idx="1"/>
          </p:nvPr>
        </p:nvSpPr>
        <p:spPr>
          <a:xfrm>
            <a:off x="3704735" y="406400"/>
            <a:ext cx="4810617" cy="5778500"/>
          </a:xfrm>
          <a:prstGeom prst="rect">
            <a:avLst/>
          </a:prstGeom>
        </p:spPr>
        <p:txBody>
          <a:bodyPr lIns="45719" tIns="45719" rIns="45719" bIns="45719" anchor="ctr">
            <a:normAutofit fontScale="100000" lnSpcReduction="0"/>
          </a:bodyPr>
          <a:lstStyle>
            <a:lvl1pPr marL="0" indent="0">
              <a:lnSpc>
                <a:spcPts val="3000"/>
              </a:lnSpc>
              <a:spcBef>
                <a:spcPts val="1200"/>
              </a:spcBef>
              <a:buSzTx/>
              <a:buFontTx/>
              <a:buNone/>
              <a:defRPr cap="all" spc="100" sz="2000">
                <a:solidFill>
                  <a:srgbClr val="FFFFFF"/>
                </a:solidFill>
                <a:latin typeface="Oswald"/>
                <a:ea typeface="Oswald"/>
                <a:cs typeface="Oswald"/>
                <a:sym typeface="Oswald"/>
              </a:defRPr>
            </a:lvl1pPr>
            <a:lvl2pPr marL="569213" indent="-285750">
              <a:lnSpc>
                <a:spcPts val="3000"/>
              </a:lnSpc>
              <a:spcBef>
                <a:spcPts val="1200"/>
              </a:spcBef>
              <a:buFontTx/>
              <a:defRPr cap="all" spc="100" sz="2000">
                <a:solidFill>
                  <a:srgbClr val="FFFFFF"/>
                </a:solidFill>
                <a:latin typeface="Oswald"/>
                <a:ea typeface="Oswald"/>
                <a:cs typeface="Oswald"/>
                <a:sym typeface="Oswald"/>
              </a:defRPr>
            </a:lvl2pPr>
            <a:lvl3pPr marL="788669" indent="-285750">
              <a:lnSpc>
                <a:spcPts val="3000"/>
              </a:lnSpc>
              <a:spcBef>
                <a:spcPts val="1200"/>
              </a:spcBef>
              <a:buSzPct val="100000"/>
              <a:buFontTx/>
              <a:defRPr cap="all" spc="100" sz="2000">
                <a:solidFill>
                  <a:srgbClr val="FFFFFF"/>
                </a:solidFill>
                <a:latin typeface="Oswald"/>
                <a:ea typeface="Oswald"/>
                <a:cs typeface="Oswald"/>
                <a:sym typeface="Oswald"/>
              </a:defRPr>
            </a:lvl3pPr>
            <a:lvl4pPr>
              <a:lnSpc>
                <a:spcPts val="3000"/>
              </a:lnSpc>
              <a:spcBef>
                <a:spcPts val="1200"/>
              </a:spcBef>
              <a:buFontTx/>
              <a:defRPr cap="all" spc="100" sz="2000">
                <a:solidFill>
                  <a:srgbClr val="FFFFFF"/>
                </a:solidFill>
                <a:latin typeface="Oswald"/>
                <a:ea typeface="Oswald"/>
                <a:cs typeface="Oswald"/>
                <a:sym typeface="Oswald"/>
              </a:defRPr>
            </a:lvl4pPr>
            <a:lvl5pPr>
              <a:lnSpc>
                <a:spcPts val="3000"/>
              </a:lnSpc>
              <a:spcBef>
                <a:spcPts val="1200"/>
              </a:spcBef>
              <a:buFontTx/>
              <a:defRPr cap="all" spc="100" sz="2000">
                <a:solidFill>
                  <a:srgbClr val="FFFFFF"/>
                </a:solidFill>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C Pull quote 2">
    <p:bg>
      <p:bgPr>
        <a:gradFill flip="none" rotWithShape="1">
          <a:gsLst>
            <a:gs pos="16000">
              <a:schemeClr val="accent2"/>
            </a:gs>
            <a:gs pos="74000">
              <a:schemeClr val="accent1">
                <a:alpha val="90000"/>
              </a:schemeClr>
            </a:gs>
          </a:gsLst>
          <a:path path="circle">
            <a:fillToRect l="50000" t="50000" r="50000" b="50000"/>
          </a:path>
        </a:gradFill>
      </p:bgPr>
    </p:bg>
    <p:spTree>
      <p:nvGrpSpPr>
        <p:cNvPr id="1" name=""/>
        <p:cNvGrpSpPr/>
        <p:nvPr/>
      </p:nvGrpSpPr>
      <p:grpSpPr>
        <a:xfrm>
          <a:off x="0" y="0"/>
          <a:ext cx="0" cy="0"/>
          <a:chOff x="0" y="0"/>
          <a:chExt cx="0" cy="0"/>
        </a:xfrm>
      </p:grpSpPr>
      <p:sp>
        <p:nvSpPr>
          <p:cNvPr id="683" name="Straight Connector 9"/>
          <p:cNvSpPr/>
          <p:nvPr/>
        </p:nvSpPr>
        <p:spPr>
          <a:xfrm flipV="1">
            <a:off x="3704733" y="6400451"/>
            <a:ext cx="4810617" cy="16860"/>
          </a:xfrm>
          <a:prstGeom prst="line">
            <a:avLst/>
          </a:prstGeom>
          <a:ln w="6350">
            <a:solidFill>
              <a:srgbClr val="FFFFFF"/>
            </a:solidFill>
            <a:miter/>
          </a:ln>
        </p:spPr>
        <p:txBody>
          <a:bodyPr lIns="45719" rIns="45719"/>
          <a:lstStyle/>
          <a:p>
            <a:pPr/>
          </a:p>
        </p:txBody>
      </p:sp>
      <p:grpSp>
        <p:nvGrpSpPr>
          <p:cNvPr id="686" name="Rectangle 10"/>
          <p:cNvGrpSpPr/>
          <p:nvPr/>
        </p:nvGrpSpPr>
        <p:grpSpPr>
          <a:xfrm>
            <a:off x="-1" y="11874"/>
            <a:ext cx="274322" cy="6858001"/>
            <a:chOff x="0" y="0"/>
            <a:chExt cx="274320" cy="6857999"/>
          </a:xfrm>
        </p:grpSpPr>
        <p:sp>
          <p:nvSpPr>
            <p:cNvPr id="684"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chemeClr val="accent2"/>
                  </a:solidFill>
                </a:defRPr>
              </a:pPr>
            </a:p>
          </p:txBody>
        </p:sp>
        <p:sp>
          <p:nvSpPr>
            <p:cNvPr id="685"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chemeClr val="accent2"/>
                  </a:solidFill>
                </a:defRPr>
              </a:lvl1pPr>
            </a:lstStyle>
            <a:p>
              <a:pPr/>
              <a:r>
                <a:t> </a:t>
              </a:r>
            </a:p>
          </p:txBody>
        </p:sp>
      </p:grpSp>
      <p:sp>
        <p:nvSpPr>
          <p:cNvPr id="687" name="Slide Number"/>
          <p:cNvSpPr txBox="1"/>
          <p:nvPr>
            <p:ph type="sldNum" sz="quarter" idx="2"/>
          </p:nvPr>
        </p:nvSpPr>
        <p:spPr>
          <a:xfrm>
            <a:off x="8373913" y="6546850"/>
            <a:ext cx="141437" cy="165101"/>
          </a:xfrm>
          <a:prstGeom prst="rect">
            <a:avLst/>
          </a:prstGeom>
        </p:spPr>
        <p:txBody>
          <a:bodyPr/>
          <a:lstStyle>
            <a:lvl1pPr>
              <a:defRPr>
                <a:solidFill>
                  <a:srgbClr val="FFFFFF"/>
                </a:solidFill>
              </a:defRPr>
            </a:lvl1pPr>
          </a:lstStyle>
          <a:p>
            <a:pPr/>
            <a:fld id="{86CB4B4D-7CA3-9044-876B-883B54F8677D}" type="slidenum"/>
          </a:p>
        </p:txBody>
      </p:sp>
      <p:sp>
        <p:nvSpPr>
          <p:cNvPr id="688" name="Body Level One…"/>
          <p:cNvSpPr txBox="1"/>
          <p:nvPr>
            <p:ph type="body" idx="1"/>
          </p:nvPr>
        </p:nvSpPr>
        <p:spPr>
          <a:xfrm>
            <a:off x="3705225" y="368300"/>
            <a:ext cx="4810125" cy="5811839"/>
          </a:xfrm>
          <a:prstGeom prst="rect">
            <a:avLst/>
          </a:prstGeom>
        </p:spPr>
        <p:txBody>
          <a:bodyPr lIns="45719" tIns="45719" rIns="45719" bIns="45719" anchor="ctr">
            <a:normAutofit fontScale="100000" lnSpcReduction="0"/>
          </a:bodyPr>
          <a:lstStyle>
            <a:lvl1pPr marL="0" indent="0">
              <a:buSzTx/>
              <a:buFontTx/>
              <a:buNone/>
              <a:defRPr sz="1000">
                <a:solidFill>
                  <a:srgbClr val="FFFFFF"/>
                </a:solidFill>
                <a:latin typeface="Oswald"/>
                <a:ea typeface="Oswald"/>
                <a:cs typeface="Oswald"/>
                <a:sym typeface="Oswald"/>
              </a:defRPr>
            </a:lvl1pPr>
            <a:lvl2pPr marL="0" indent="0">
              <a:buSzTx/>
              <a:buFontTx/>
              <a:buNone/>
              <a:defRPr sz="1000">
                <a:solidFill>
                  <a:srgbClr val="FFFFFF"/>
                </a:solidFill>
                <a:latin typeface="Oswald"/>
                <a:ea typeface="Oswald"/>
                <a:cs typeface="Oswald"/>
                <a:sym typeface="Oswald"/>
              </a:defRPr>
            </a:lvl2pPr>
            <a:lvl3pPr>
              <a:buSzPct val="100000"/>
              <a:buFontTx/>
              <a:defRPr sz="1000">
                <a:solidFill>
                  <a:srgbClr val="FFFFFF"/>
                </a:solidFill>
                <a:latin typeface="Oswald"/>
                <a:ea typeface="Oswald"/>
                <a:cs typeface="Oswald"/>
                <a:sym typeface="Oswald"/>
              </a:defRPr>
            </a:lvl3pPr>
            <a:lvl4pPr>
              <a:buFontTx/>
              <a:defRPr sz="1000">
                <a:solidFill>
                  <a:srgbClr val="FFFFFF"/>
                </a:solidFill>
                <a:latin typeface="Oswald"/>
                <a:ea typeface="Oswald"/>
                <a:cs typeface="Oswald"/>
                <a:sym typeface="Oswald"/>
              </a:defRPr>
            </a:lvl4pPr>
            <a:lvl5pPr>
              <a:buFontTx/>
              <a:defRPr sz="1000">
                <a:solidFill>
                  <a:srgbClr val="FFFFFF"/>
                </a:solidFill>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ull Color Divider ">
    <p:spTree>
      <p:nvGrpSpPr>
        <p:cNvPr id="1" name=""/>
        <p:cNvGrpSpPr/>
        <p:nvPr/>
      </p:nvGrpSpPr>
      <p:grpSpPr>
        <a:xfrm>
          <a:off x="0" y="0"/>
          <a:ext cx="0" cy="0"/>
          <a:chOff x="0" y="0"/>
          <a:chExt cx="0" cy="0"/>
        </a:xfrm>
      </p:grpSpPr>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ow Ink Divi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80" name="Title Text"/>
          <p:cNvSpPr txBox="1"/>
          <p:nvPr>
            <p:ph type="title"/>
          </p:nvPr>
        </p:nvSpPr>
        <p:spPr>
          <a:prstGeom prst="rect">
            <a:avLst/>
          </a:prstGeom>
        </p:spPr>
        <p:txBody>
          <a:bodyPr/>
          <a:lstStyle>
            <a:lvl1pPr>
              <a:defRPr>
                <a:solidFill>
                  <a:srgbClr val="000000"/>
                </a:solidFill>
              </a:defRPr>
            </a:lvl1pPr>
          </a:lstStyle>
          <a:p>
            <a:pPr/>
            <a:r>
              <a:t>Title Text</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Divider">
    <p:bg>
      <p:bgPr>
        <a:solidFill>
          <a:srgbClr val="FFFFFF"/>
        </a:solidFill>
      </p:bgPr>
    </p:bg>
    <p:spTree>
      <p:nvGrpSpPr>
        <p:cNvPr id="1" name=""/>
        <p:cNvGrpSpPr/>
        <p:nvPr/>
      </p:nvGrpSpPr>
      <p:grpSpPr>
        <a:xfrm>
          <a:off x="0" y="0"/>
          <a:ext cx="0" cy="0"/>
          <a:chOff x="0" y="0"/>
          <a:chExt cx="0" cy="0"/>
        </a:xfrm>
      </p:grpSpPr>
      <p:grpSp>
        <p:nvGrpSpPr>
          <p:cNvPr id="90" name="Rectangle 6"/>
          <p:cNvGrpSpPr/>
          <p:nvPr/>
        </p:nvGrpSpPr>
        <p:grpSpPr>
          <a:xfrm>
            <a:off x="-1" y="-1"/>
            <a:ext cx="274322" cy="6858001"/>
            <a:chOff x="0" y="0"/>
            <a:chExt cx="274320" cy="6857999"/>
          </a:xfrm>
        </p:grpSpPr>
        <p:sp>
          <p:nvSpPr>
            <p:cNvPr id="88"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89"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91"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92"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93" name="Rectangle 5"/>
          <p:cNvSpPr/>
          <p:nvPr/>
        </p:nvSpPr>
        <p:spPr>
          <a:xfrm>
            <a:off x="296882" y="-1"/>
            <a:ext cx="8847119" cy="685800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4"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95" name="Title Text"/>
          <p:cNvSpPr txBox="1"/>
          <p:nvPr>
            <p:ph type="title"/>
          </p:nvPr>
        </p:nvSpPr>
        <p:spPr>
          <a:xfrm>
            <a:off x="662608" y="758951"/>
            <a:ext cx="7704153" cy="3566161"/>
          </a:xfrm>
          <a:prstGeom prst="rect">
            <a:avLst/>
          </a:prstGeom>
        </p:spPr>
        <p:txBody>
          <a:bodyPr anchor="b"/>
          <a:lstStyle>
            <a:lvl1pPr algn="l">
              <a:lnSpc>
                <a:spcPct val="85000"/>
              </a:lnSpc>
              <a:defRPr spc="100" sz="4500">
                <a:solidFill>
                  <a:srgbClr val="000000"/>
                </a:solidFill>
              </a:defRPr>
            </a:lvl1pPr>
          </a:lstStyle>
          <a:p>
            <a:pPr/>
            <a:r>
              <a:t>Title Text</a:t>
            </a:r>
          </a:p>
        </p:txBody>
      </p:sp>
      <p:sp>
        <p:nvSpPr>
          <p:cNvPr id="96" name="Straight Connector 11"/>
          <p:cNvSpPr/>
          <p:nvPr/>
        </p:nvSpPr>
        <p:spPr>
          <a:xfrm>
            <a:off x="662607" y="4343400"/>
            <a:ext cx="7704154" cy="0"/>
          </a:xfrm>
          <a:prstGeom prst="line">
            <a:avLst/>
          </a:prstGeom>
          <a:ln w="6350">
            <a:solidFill>
              <a:srgbClr val="808080"/>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OC Wide 2 col">
    <p:bg>
      <p:bgPr>
        <a:solidFill>
          <a:srgbClr val="FFFFFF"/>
        </a:solidFill>
      </p:bgPr>
    </p:bg>
    <p:spTree>
      <p:nvGrpSpPr>
        <p:cNvPr id="1" name=""/>
        <p:cNvGrpSpPr/>
        <p:nvPr/>
      </p:nvGrpSpPr>
      <p:grpSpPr>
        <a:xfrm>
          <a:off x="0" y="0"/>
          <a:ext cx="0" cy="0"/>
          <a:chOff x="0" y="0"/>
          <a:chExt cx="0" cy="0"/>
        </a:xfrm>
      </p:grpSpPr>
      <p:grpSp>
        <p:nvGrpSpPr>
          <p:cNvPr id="105" name="Rectangle 6"/>
          <p:cNvGrpSpPr/>
          <p:nvPr/>
        </p:nvGrpSpPr>
        <p:grpSpPr>
          <a:xfrm>
            <a:off x="-1" y="-1"/>
            <a:ext cx="274322" cy="6858001"/>
            <a:chOff x="0" y="0"/>
            <a:chExt cx="274320" cy="6857999"/>
          </a:xfrm>
        </p:grpSpPr>
        <p:sp>
          <p:nvSpPr>
            <p:cNvPr id="103"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104"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106"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107"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108"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109"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110" name="Body Level One…"/>
          <p:cNvSpPr txBox="1"/>
          <p:nvPr>
            <p:ph type="body" sz="half" idx="1"/>
          </p:nvPr>
        </p:nvSpPr>
        <p:spPr>
          <a:xfrm>
            <a:off x="662608" y="1554480"/>
            <a:ext cx="3617613" cy="4626944"/>
          </a:xfrm>
          <a:prstGeom prst="rect">
            <a:avLst/>
          </a:prstGeom>
        </p:spPr>
        <p:txBody>
          <a:bodyPr>
            <a:normAutofit fontScale="100000" lnSpcReduction="0"/>
          </a:bodyPr>
          <a:lstStyle>
            <a:lvl1pPr marL="0" indent="0">
              <a:spcBef>
                <a:spcPts val="1200"/>
              </a:spcBef>
              <a:buSzTx/>
              <a:buFontTx/>
              <a:buNone/>
              <a:tabLst>
                <a:tab pos="2336800" algn="r"/>
                <a:tab pos="3543300" algn="r"/>
              </a:tabLst>
              <a:defRPr i="1">
                <a:latin typeface="Georgia"/>
                <a:ea typeface="Georgia"/>
                <a:cs typeface="Georgia"/>
                <a:sym typeface="Georgia"/>
              </a:defRPr>
            </a:lvl1pPr>
            <a:lvl2pPr marL="0" indent="271463">
              <a:spcBef>
                <a:spcPts val="1200"/>
              </a:spcBef>
              <a:buSzTx/>
              <a:buFontTx/>
              <a:buNone/>
              <a:tabLst>
                <a:tab pos="2336800" algn="r"/>
                <a:tab pos="3543300" algn="r"/>
              </a:tabLst>
              <a:defRPr i="1">
                <a:latin typeface="Georgia"/>
                <a:ea typeface="Georgia"/>
                <a:cs typeface="Georgia"/>
                <a:sym typeface="Georgia"/>
              </a:defRPr>
            </a:lvl2pPr>
            <a:lvl3pPr>
              <a:spcBef>
                <a:spcPts val="1200"/>
              </a:spcBef>
              <a:buFontTx/>
              <a:tabLst>
                <a:tab pos="2336800" algn="r"/>
                <a:tab pos="3543300" algn="r"/>
              </a:tabLst>
              <a:defRPr i="1">
                <a:latin typeface="Georgia"/>
                <a:ea typeface="Georgia"/>
                <a:cs typeface="Georgia"/>
                <a:sym typeface="Georgia"/>
              </a:defRPr>
            </a:lvl3pPr>
            <a:lvl4pPr>
              <a:spcBef>
                <a:spcPts val="1200"/>
              </a:spcBef>
              <a:buFontTx/>
              <a:tabLst>
                <a:tab pos="2336800" algn="r"/>
                <a:tab pos="3543300" algn="r"/>
              </a:tabLst>
              <a:defRPr i="1">
                <a:latin typeface="Georgia"/>
                <a:ea typeface="Georgia"/>
                <a:cs typeface="Georgia"/>
                <a:sym typeface="Georgia"/>
              </a:defRPr>
            </a:lvl4pPr>
            <a:lvl5pPr>
              <a:spcBef>
                <a:spcPts val="1200"/>
              </a:spcBef>
              <a:buFontTx/>
              <a:tabLst>
                <a:tab pos="2336800" algn="r"/>
                <a:tab pos="3543300" algn="r"/>
              </a:tabLst>
              <a:defRPr i="1">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OC Wide 3 col">
    <p:bg>
      <p:bgPr>
        <a:solidFill>
          <a:srgbClr val="FFFFFF"/>
        </a:solidFill>
      </p:bgPr>
    </p:bg>
    <p:spTree>
      <p:nvGrpSpPr>
        <p:cNvPr id="1" name=""/>
        <p:cNvGrpSpPr/>
        <p:nvPr/>
      </p:nvGrpSpPr>
      <p:grpSpPr>
        <a:xfrm>
          <a:off x="0" y="0"/>
          <a:ext cx="0" cy="0"/>
          <a:chOff x="0" y="0"/>
          <a:chExt cx="0" cy="0"/>
        </a:xfrm>
      </p:grpSpPr>
      <p:grpSp>
        <p:nvGrpSpPr>
          <p:cNvPr id="119" name="Rectangle 6"/>
          <p:cNvGrpSpPr/>
          <p:nvPr/>
        </p:nvGrpSpPr>
        <p:grpSpPr>
          <a:xfrm>
            <a:off x="-1" y="-1"/>
            <a:ext cx="274322" cy="6858001"/>
            <a:chOff x="0" y="0"/>
            <a:chExt cx="274320" cy="6857999"/>
          </a:xfrm>
        </p:grpSpPr>
        <p:sp>
          <p:nvSpPr>
            <p:cNvPr id="117" name="Rectangle"/>
            <p:cNvSpPr/>
            <p:nvPr/>
          </p:nvSpPr>
          <p:spPr>
            <a:xfrm>
              <a:off x="-1" y="-1"/>
              <a:ext cx="274322" cy="6858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200">
                  <a:solidFill>
                    <a:srgbClr val="FFFFFF"/>
                  </a:solidFill>
                </a:defRPr>
              </a:pPr>
            </a:p>
          </p:txBody>
        </p:sp>
        <p:sp>
          <p:nvSpPr>
            <p:cNvPr id="118" name="Text"/>
            <p:cNvSpPr txBox="1"/>
            <p:nvPr/>
          </p:nvSpPr>
          <p:spPr>
            <a:xfrm>
              <a:off x="-1" y="3294379"/>
              <a:ext cx="27432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 </a:t>
              </a:r>
            </a:p>
          </p:txBody>
        </p:sp>
      </p:grpSp>
      <p:sp>
        <p:nvSpPr>
          <p:cNvPr id="120" name="Straight Connector 7"/>
          <p:cNvSpPr/>
          <p:nvPr/>
        </p:nvSpPr>
        <p:spPr>
          <a:xfrm>
            <a:off x="662609" y="1276283"/>
            <a:ext cx="7852742" cy="1"/>
          </a:xfrm>
          <a:prstGeom prst="line">
            <a:avLst/>
          </a:prstGeom>
          <a:ln w="12700">
            <a:solidFill>
              <a:srgbClr val="000000"/>
            </a:solidFill>
            <a:miter/>
          </a:ln>
        </p:spPr>
        <p:txBody>
          <a:bodyPr lIns="45719" rIns="45719"/>
          <a:lstStyle/>
          <a:p>
            <a:pPr/>
          </a:p>
        </p:txBody>
      </p:sp>
      <p:sp>
        <p:nvSpPr>
          <p:cNvPr id="121" name="Straight Connector 9"/>
          <p:cNvSpPr/>
          <p:nvPr/>
        </p:nvSpPr>
        <p:spPr>
          <a:xfrm>
            <a:off x="662609" y="6400451"/>
            <a:ext cx="7852742" cy="1"/>
          </a:xfrm>
          <a:prstGeom prst="line">
            <a:avLst/>
          </a:prstGeom>
          <a:ln w="6350">
            <a:solidFill>
              <a:srgbClr val="000000"/>
            </a:solidFill>
            <a:miter/>
          </a:ln>
        </p:spPr>
        <p:txBody>
          <a:bodyPr lIns="45719" rIns="45719"/>
          <a:lstStyle/>
          <a:p>
            <a:pPr/>
          </a:p>
        </p:txBody>
      </p:sp>
      <p:sp>
        <p:nvSpPr>
          <p:cNvPr id="122" name="Title Text"/>
          <p:cNvSpPr txBox="1"/>
          <p:nvPr>
            <p:ph type="title"/>
          </p:nvPr>
        </p:nvSpPr>
        <p:spPr>
          <a:xfrm>
            <a:off x="662608" y="173773"/>
            <a:ext cx="7852741" cy="981309"/>
          </a:xfrm>
          <a:prstGeom prst="rect">
            <a:avLst/>
          </a:prstGeom>
        </p:spPr>
        <p:txBody>
          <a:bodyPr anchor="b"/>
          <a:lstStyle>
            <a:lvl1pPr algn="l">
              <a:defRPr spc="100" sz="2800">
                <a:solidFill>
                  <a:srgbClr val="000000"/>
                </a:solidFill>
              </a:defRPr>
            </a:lvl1pPr>
          </a:lstStyle>
          <a:p>
            <a:pPr/>
            <a:r>
              <a:t>Title Text</a:t>
            </a:r>
          </a:p>
        </p:txBody>
      </p:sp>
      <p:sp>
        <p:nvSpPr>
          <p:cNvPr id="123" name="Slide Number"/>
          <p:cNvSpPr txBox="1"/>
          <p:nvPr>
            <p:ph type="sldNum" sz="quarter" idx="2"/>
          </p:nvPr>
        </p:nvSpPr>
        <p:spPr>
          <a:xfrm>
            <a:off x="8373912" y="6546850"/>
            <a:ext cx="141438" cy="165101"/>
          </a:xfrm>
          <a:prstGeom prst="rect">
            <a:avLst/>
          </a:prstGeom>
        </p:spPr>
        <p:txBody>
          <a:bodyPr/>
          <a:lstStyle/>
          <a:p>
            <a:pPr/>
            <a:fld id="{86CB4B4D-7CA3-9044-876B-883B54F8677D}" type="slidenum"/>
          </a:p>
        </p:txBody>
      </p:sp>
      <p:sp>
        <p:nvSpPr>
          <p:cNvPr id="124" name="Body Level One…"/>
          <p:cNvSpPr txBox="1"/>
          <p:nvPr>
            <p:ph type="body" sz="quarter" idx="1"/>
          </p:nvPr>
        </p:nvSpPr>
        <p:spPr>
          <a:xfrm>
            <a:off x="662608" y="1550020"/>
            <a:ext cx="2436192" cy="4626944"/>
          </a:xfrm>
          <a:prstGeom prst="rect">
            <a:avLst/>
          </a:prstGeom>
        </p:spPr>
        <p:txBody>
          <a:bodyPr>
            <a:normAutofit fontScale="100000" lnSpcReduction="0"/>
          </a:bodyPr>
          <a:lstStyle>
            <a:lvl1pPr marL="0" indent="0">
              <a:spcBef>
                <a:spcPts val="1200"/>
              </a:spcBef>
              <a:buSzTx/>
              <a:buFontTx/>
              <a:buNone/>
              <a:tabLst>
                <a:tab pos="2336800" algn="r"/>
                <a:tab pos="3543300" algn="r"/>
              </a:tabLst>
              <a:defRPr i="1">
                <a:latin typeface="Georgia"/>
                <a:ea typeface="Georgia"/>
                <a:cs typeface="Georgia"/>
                <a:sym typeface="Georgia"/>
              </a:defRPr>
            </a:lvl1pPr>
            <a:lvl2pPr marL="0" indent="271463">
              <a:spcBef>
                <a:spcPts val="1200"/>
              </a:spcBef>
              <a:buSzTx/>
              <a:buFontTx/>
              <a:buNone/>
              <a:tabLst>
                <a:tab pos="2336800" algn="r"/>
                <a:tab pos="3543300" algn="r"/>
              </a:tabLst>
              <a:defRPr i="1">
                <a:latin typeface="Georgia"/>
                <a:ea typeface="Georgia"/>
                <a:cs typeface="Georgia"/>
                <a:sym typeface="Georgia"/>
              </a:defRPr>
            </a:lvl2pPr>
            <a:lvl3pPr>
              <a:spcBef>
                <a:spcPts val="1200"/>
              </a:spcBef>
              <a:buFontTx/>
              <a:tabLst>
                <a:tab pos="2336800" algn="r"/>
                <a:tab pos="3543300" algn="r"/>
              </a:tabLst>
              <a:defRPr i="1">
                <a:latin typeface="Georgia"/>
                <a:ea typeface="Georgia"/>
                <a:cs typeface="Georgia"/>
                <a:sym typeface="Georgia"/>
              </a:defRPr>
            </a:lvl3pPr>
            <a:lvl4pPr>
              <a:spcBef>
                <a:spcPts val="1200"/>
              </a:spcBef>
              <a:buFontTx/>
              <a:tabLst>
                <a:tab pos="2336800" algn="r"/>
                <a:tab pos="3543300" algn="r"/>
              </a:tabLst>
              <a:defRPr i="1">
                <a:latin typeface="Georgia"/>
                <a:ea typeface="Georgia"/>
                <a:cs typeface="Georgia"/>
                <a:sym typeface="Georgia"/>
              </a:defRPr>
            </a:lvl4pPr>
            <a:lvl5pPr>
              <a:spcBef>
                <a:spcPts val="1200"/>
              </a:spcBef>
              <a:buFontTx/>
              <a:tabLst>
                <a:tab pos="2336800" algn="r"/>
                <a:tab pos="3543300" algn="r"/>
              </a:tabLst>
              <a:defRPr i="1">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125" name="Straight Connector 14"/>
          <p:cNvSpPr/>
          <p:nvPr/>
        </p:nvSpPr>
        <p:spPr>
          <a:xfrm flipH="1">
            <a:off x="3210999" y="1550019"/>
            <a:ext cx="1" cy="4626945"/>
          </a:xfrm>
          <a:prstGeom prst="line">
            <a:avLst/>
          </a:prstGeom>
          <a:ln w="6350">
            <a:solidFill>
              <a:schemeClr val="accent1"/>
            </a:solidFill>
            <a:prstDash val="sysDash"/>
            <a:miter/>
          </a:ln>
        </p:spPr>
        <p:txBody>
          <a:bodyPr lIns="45719" rIns="45719"/>
          <a:lstStyle/>
          <a:p>
            <a:pPr/>
          </a:p>
        </p:txBody>
      </p:sp>
      <p:sp>
        <p:nvSpPr>
          <p:cNvPr id="126" name="Straight Connector 15"/>
          <p:cNvSpPr/>
          <p:nvPr/>
        </p:nvSpPr>
        <p:spPr>
          <a:xfrm flipH="1">
            <a:off x="5916100" y="1550019"/>
            <a:ext cx="1" cy="4626945"/>
          </a:xfrm>
          <a:prstGeom prst="line">
            <a:avLst/>
          </a:prstGeom>
          <a:ln w="6350">
            <a:solidFill>
              <a:schemeClr val="accent1"/>
            </a:solidFill>
            <a:prstDash val="sysDash"/>
            <a:miter/>
          </a:ln>
        </p:spPr>
        <p:txBody>
          <a:bodyPr lIns="45719" rIns="45719"/>
          <a:lstStyle/>
          <a:p>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16000">
              <a:schemeClr val="accent2"/>
            </a:gs>
            <a:gs pos="74000">
              <a:schemeClr val="accent1"/>
            </a:gs>
          </a:gsLst>
          <a:path path="circle">
            <a:fillToRect l="50000" t="50000" r="50000" b="50000"/>
          </a:path>
        </a:gradFill>
      </p:bgPr>
    </p:bg>
    <p:spTree>
      <p:nvGrpSpPr>
        <p:cNvPr id="1" name=""/>
        <p:cNvGrpSpPr/>
        <p:nvPr/>
      </p:nvGrpSpPr>
      <p:grpSpPr>
        <a:xfrm>
          <a:off x="0" y="0"/>
          <a:ext cx="0" cy="0"/>
          <a:chOff x="0" y="0"/>
          <a:chExt cx="0" cy="0"/>
        </a:xfrm>
      </p:grpSpPr>
      <p:sp>
        <p:nvSpPr>
          <p:cNvPr id="2" name="Title Text"/>
          <p:cNvSpPr txBox="1"/>
          <p:nvPr>
            <p:ph type="title"/>
          </p:nvPr>
        </p:nvSpPr>
        <p:spPr>
          <a:xfrm>
            <a:off x="274320" y="3593"/>
            <a:ext cx="8578278" cy="685440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0" tIns="0" rIns="0" bIns="0" anchor="ctr">
            <a:spAutoFit/>
          </a:bodyPr>
          <a:lstStyle>
            <a:lvl1pPr algn="r">
              <a:defRPr sz="10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1pPr>
      <a:lvl2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2pPr>
      <a:lvl3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3pPr>
      <a:lvl4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4pPr>
      <a:lvl5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5pPr>
      <a:lvl6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6pPr>
      <a:lvl7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7pPr>
      <a:lvl8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8pPr>
      <a:lvl9pPr marL="0" marR="0" indent="0" algn="ctr" defTabSz="914400" rtl="0" latinLnBrk="0">
        <a:lnSpc>
          <a:spcPct val="90000"/>
        </a:lnSpc>
        <a:spcBef>
          <a:spcPts val="0"/>
        </a:spcBef>
        <a:spcAft>
          <a:spcPts val="0"/>
        </a:spcAft>
        <a:buClrTx/>
        <a:buSzTx/>
        <a:buFontTx/>
        <a:buNone/>
        <a:tabLst/>
        <a:defRPr b="0" baseline="0" cap="all" i="0" spc="200" strike="noStrike" sz="6000" u="none">
          <a:solidFill>
            <a:srgbClr val="FFFFFF"/>
          </a:solidFill>
          <a:uFillTx/>
          <a:latin typeface="Oswald"/>
          <a:ea typeface="Oswald"/>
          <a:cs typeface="Oswald"/>
          <a:sym typeface="Oswald"/>
        </a:defRPr>
      </a:lvl9pPr>
    </p:titleStyle>
    <p:bodyStyle>
      <a:lvl1pPr marL="285750" marR="0" indent="-285750" algn="l" defTabSz="914400" rtl="0" latinLnBrk="0">
        <a:lnSpc>
          <a:spcPct val="100000"/>
        </a:lnSpc>
        <a:spcBef>
          <a:spcPts val="600"/>
        </a:spcBef>
        <a:spcAft>
          <a:spcPts val="0"/>
        </a:spcAft>
        <a:buClrTx/>
        <a:buSzPct val="100000"/>
        <a:buFont typeface="Arial"/>
        <a:buChar char="•"/>
        <a:tabLst/>
        <a:defRPr b="0" baseline="0" cap="none" i="0" spc="0" strike="noStrike" sz="1600" u="none">
          <a:solidFill>
            <a:srgbClr val="000000"/>
          </a:solidFill>
          <a:uFillTx/>
          <a:latin typeface="+mn-lt"/>
          <a:ea typeface="+mn-ea"/>
          <a:cs typeface="+mn-cs"/>
          <a:sym typeface="Calibri"/>
        </a:defRPr>
      </a:lvl1pPr>
      <a:lvl2pPr marL="515937" marR="0" indent="-244475" algn="l" defTabSz="914400" rtl="0" latinLnBrk="0">
        <a:lnSpc>
          <a:spcPct val="100000"/>
        </a:lnSpc>
        <a:spcBef>
          <a:spcPts val="600"/>
        </a:spcBef>
        <a:spcAft>
          <a:spcPts val="0"/>
        </a:spcAft>
        <a:buClrTx/>
        <a:buSzPct val="100000"/>
        <a:buFont typeface="Arial"/>
        <a:buChar char="-"/>
        <a:tabLst/>
        <a:defRPr b="0" baseline="0" cap="none" i="0" spc="0" strike="noStrike" sz="1600" u="none">
          <a:solidFill>
            <a:srgbClr val="000000"/>
          </a:solidFill>
          <a:uFillTx/>
          <a:latin typeface="+mn-lt"/>
          <a:ea typeface="+mn-ea"/>
          <a:cs typeface="+mn-cs"/>
          <a:sym typeface="Calibri"/>
        </a:defRPr>
      </a:lvl2pPr>
      <a:lvl3pPr marL="731519" marR="0" indent="-228600" algn="l" defTabSz="914400" rtl="0" latinLnBrk="0">
        <a:lnSpc>
          <a:spcPct val="100000"/>
        </a:lnSpc>
        <a:spcBef>
          <a:spcPts val="600"/>
        </a:spcBef>
        <a:spcAft>
          <a:spcPts val="0"/>
        </a:spcAft>
        <a:buClrTx/>
        <a:buSzPct val="80000"/>
        <a:buFont typeface="Arial"/>
        <a:buChar char="o"/>
        <a:tabLst/>
        <a:defRPr b="0" baseline="0" cap="none" i="0" spc="0" strike="noStrike" sz="1600" u="none">
          <a:solidFill>
            <a:srgbClr val="000000"/>
          </a:solidFill>
          <a:uFillTx/>
          <a:latin typeface="+mn-lt"/>
          <a:ea typeface="+mn-ea"/>
          <a:cs typeface="+mn-cs"/>
          <a:sym typeface="Calibri"/>
        </a:defRPr>
      </a:lvl3pPr>
      <a:lvl4pPr marL="0" marR="0" indent="0" algn="l" defTabSz="914400" rtl="0" latinLnBrk="0">
        <a:lnSpc>
          <a:spcPct val="100000"/>
        </a:lnSpc>
        <a:spcBef>
          <a:spcPts val="600"/>
        </a:spcBef>
        <a:spcAft>
          <a:spcPts val="0"/>
        </a:spcAft>
        <a:buClrTx/>
        <a:buSzTx/>
        <a:buFont typeface="Arial"/>
        <a:buNone/>
        <a:tabLst/>
        <a:defRPr b="0" baseline="0" cap="none" i="0" spc="0" strike="noStrike" sz="1600" u="none">
          <a:solidFill>
            <a:srgbClr val="000000"/>
          </a:solidFill>
          <a:uFillTx/>
          <a:latin typeface="+mn-lt"/>
          <a:ea typeface="+mn-ea"/>
          <a:cs typeface="+mn-cs"/>
          <a:sym typeface="Calibri"/>
        </a:defRPr>
      </a:lvl4pPr>
      <a:lvl5pPr marL="0" marR="0" indent="0" algn="l" defTabSz="914400" rtl="0" latinLnBrk="0">
        <a:lnSpc>
          <a:spcPct val="100000"/>
        </a:lnSpc>
        <a:spcBef>
          <a:spcPts val="600"/>
        </a:spcBef>
        <a:spcAft>
          <a:spcPts val="0"/>
        </a:spcAft>
        <a:buClrTx/>
        <a:buSzTx/>
        <a:buFont typeface="Arial"/>
        <a:buNone/>
        <a:tabLst/>
        <a:defRPr b="0" baseline="0" cap="none" i="0" spc="0" strike="noStrike" sz="1600" u="none">
          <a:solidFill>
            <a:srgbClr val="000000"/>
          </a:solidFill>
          <a:uFillTx/>
          <a:latin typeface="+mn-lt"/>
          <a:ea typeface="+mn-ea"/>
          <a:cs typeface="+mn-cs"/>
          <a:sym typeface="Calibri"/>
        </a:defRPr>
      </a:lvl5pPr>
      <a:lvl6pPr marL="0" marR="0" indent="0" algn="l" defTabSz="914400" rtl="0" latinLnBrk="0">
        <a:lnSpc>
          <a:spcPct val="100000"/>
        </a:lnSpc>
        <a:spcBef>
          <a:spcPts val="600"/>
        </a:spcBef>
        <a:spcAft>
          <a:spcPts val="0"/>
        </a:spcAft>
        <a:buClrTx/>
        <a:buSzTx/>
        <a:buFont typeface="Arial"/>
        <a:buNone/>
        <a:tabLst/>
        <a:defRPr b="0" baseline="0" cap="none" i="0" spc="0" strike="noStrike" sz="1600" u="none">
          <a:solidFill>
            <a:srgbClr val="000000"/>
          </a:solidFill>
          <a:uFillTx/>
          <a:latin typeface="+mn-lt"/>
          <a:ea typeface="+mn-ea"/>
          <a:cs typeface="+mn-cs"/>
          <a:sym typeface="Calibri"/>
        </a:defRPr>
      </a:lvl6pPr>
      <a:lvl7pPr marL="0" marR="0" indent="0" algn="l" defTabSz="914400" rtl="0" latinLnBrk="0">
        <a:lnSpc>
          <a:spcPct val="100000"/>
        </a:lnSpc>
        <a:spcBef>
          <a:spcPts val="600"/>
        </a:spcBef>
        <a:spcAft>
          <a:spcPts val="0"/>
        </a:spcAft>
        <a:buClrTx/>
        <a:buSzTx/>
        <a:buFont typeface="Arial"/>
        <a:buNone/>
        <a:tabLst/>
        <a:defRPr b="0" baseline="0" cap="none" i="0" spc="0" strike="noStrike" sz="1600" u="none">
          <a:solidFill>
            <a:srgbClr val="000000"/>
          </a:solidFill>
          <a:uFillTx/>
          <a:latin typeface="+mn-lt"/>
          <a:ea typeface="+mn-ea"/>
          <a:cs typeface="+mn-cs"/>
          <a:sym typeface="Calibri"/>
        </a:defRPr>
      </a:lvl7pPr>
      <a:lvl8pPr marL="3403600" marR="0" indent="-203200" algn="l" defTabSz="914400" rtl="0" latinLnBrk="0">
        <a:lnSpc>
          <a:spcPct val="100000"/>
        </a:lnSpc>
        <a:spcBef>
          <a:spcPts val="600"/>
        </a:spcBef>
        <a:spcAft>
          <a:spcPts val="0"/>
        </a:spcAft>
        <a:buClrTx/>
        <a:buSzPct val="100000"/>
        <a:buFont typeface="Arial"/>
        <a:buChar char="•"/>
        <a:tabLst/>
        <a:defRPr b="0" baseline="0" cap="none" i="0" spc="0" strike="noStrike" sz="1600" u="none">
          <a:solidFill>
            <a:srgbClr val="000000"/>
          </a:solidFill>
          <a:uFillTx/>
          <a:latin typeface="+mn-lt"/>
          <a:ea typeface="+mn-ea"/>
          <a:cs typeface="+mn-cs"/>
          <a:sym typeface="Calibri"/>
        </a:defRPr>
      </a:lvl8pPr>
      <a:lvl9pPr marL="3860800" marR="0" indent="-203200" algn="l" defTabSz="914400" rtl="0" latinLnBrk="0">
        <a:lnSpc>
          <a:spcPct val="100000"/>
        </a:lnSpc>
        <a:spcBef>
          <a:spcPts val="600"/>
        </a:spcBef>
        <a:spcAft>
          <a:spcPts val="0"/>
        </a:spcAft>
        <a:buClrTx/>
        <a:buSzPct val="100000"/>
        <a:buFont typeface="Arial"/>
        <a:buChar char="•"/>
        <a:tabLst/>
        <a:defRPr b="0" baseline="0" cap="none" i="0" spc="0" strike="noStrike" sz="16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tif"/><Relationship Id="rId3" Type="http://schemas.openxmlformats.org/officeDocument/2006/relationships/hyperlink" Target="https://abstrusegoose.com/588"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Title 2"/>
          <p:cNvSpPr txBox="1"/>
          <p:nvPr>
            <p:ph type="ctrTitle"/>
          </p:nvPr>
        </p:nvSpPr>
        <p:spPr>
          <a:xfrm>
            <a:off x="3594099" y="1201561"/>
            <a:ext cx="5420302" cy="3753027"/>
          </a:xfrm>
          <a:prstGeom prst="rect">
            <a:avLst/>
          </a:prstGeom>
        </p:spPr>
        <p:txBody>
          <a:bodyPr/>
          <a:lstStyle>
            <a:lvl1pPr defTabSz="786384">
              <a:defRPr spc="258" sz="3870"/>
            </a:lvl1pPr>
          </a:lstStyle>
          <a:p>
            <a:pPr/>
            <a:r>
              <a:t>A Step Toward Quantifying Independently Reproducible Machine Learning Research</a:t>
            </a:r>
          </a:p>
        </p:txBody>
      </p:sp>
      <p:sp>
        <p:nvSpPr>
          <p:cNvPr id="698" name="Subtitle 3"/>
          <p:cNvSpPr txBox="1"/>
          <p:nvPr>
            <p:ph type="subTitle" sz="quarter" idx="1"/>
          </p:nvPr>
        </p:nvSpPr>
        <p:spPr>
          <a:xfrm>
            <a:off x="3594099" y="5028189"/>
            <a:ext cx="5420302" cy="628249"/>
          </a:xfrm>
          <a:prstGeom prst="rect">
            <a:avLst/>
          </a:prstGeom>
        </p:spPr>
        <p:txBody>
          <a:bodyPr/>
          <a:lstStyle/>
          <a:p>
            <a:pPr/>
            <a:r>
              <a:t>Edward Raff</a:t>
            </a:r>
          </a:p>
        </p:txBody>
      </p:sp>
      <p:sp>
        <p:nvSpPr>
          <p:cNvPr id="699" name="Text Placeholder 4"/>
          <p:cNvSpPr/>
          <p:nvPr>
            <p:ph type="body" idx="14"/>
          </p:nvPr>
        </p:nvSpPr>
        <p:spPr>
          <a:xfrm>
            <a:off x="3594099" y="5928910"/>
            <a:ext cx="5034895" cy="346076"/>
          </a:xfrm>
          <a:prstGeom prst="rect">
            <a:avLst/>
          </a:prstGeom>
          <a:extLst>
            <a:ext uri="{C572A759-6A51-4108-AA02-DFA0A04FC94B}">
              <ma14:wrappingTextBoxFlag xmlns:ma14="http://schemas.microsoft.com/office/mac/drawingml/2011/main" val="1"/>
            </a:ext>
          </a:extLst>
        </p:spPr>
        <p:txBody>
          <a:bodyPr/>
          <a:lstStyle>
            <a:lvl1pPr marL="0" indent="0">
              <a:buSzTx/>
              <a:buFontTx/>
              <a:buNone/>
              <a:defRPr cap="all" spc="100" sz="1200">
                <a:solidFill>
                  <a:srgbClr val="FFFFFF"/>
                </a:solidFill>
              </a:defRPr>
            </a:lvl1pPr>
          </a:lstStyle>
          <a:p>
            <a:pPr/>
            <a:r>
              <a:t>12/2019, Neural Information Processing Systems</a:t>
            </a:r>
          </a:p>
        </p:txBody>
      </p:sp>
      <p:pic>
        <p:nvPicPr>
          <p:cNvPr id="700" name="Picture 1" descr="Picture 1"/>
          <p:cNvPicPr>
            <a:picLocks noChangeAspect="1"/>
          </p:cNvPicPr>
          <p:nvPr>
            <p:ph type="pic" idx="13"/>
          </p:nvPr>
        </p:nvPicPr>
        <p:blipFill>
          <a:blip r:embed="rId2">
            <a:extLst/>
          </a:blip>
          <a:srcRect l="12724" t="0" r="12724" b="0"/>
          <a:stretch>
            <a:fillRect/>
          </a:stretch>
        </p:blipFill>
        <p:spPr>
          <a:xfrm>
            <a:off x="282232" y="839771"/>
            <a:ext cx="2907016" cy="5587922"/>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Footer Placeholder 1"/>
          <p:cNvSpPr txBox="1"/>
          <p:nvPr/>
        </p:nvSpPr>
        <p:spPr>
          <a:xfrm>
            <a:off x="662606" y="6565724"/>
            <a:ext cx="356514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indent="11113">
              <a:defRPr i="1" sz="700">
                <a:latin typeface="Georgia"/>
                <a:ea typeface="Georgia"/>
                <a:cs typeface="Georgia"/>
                <a:sym typeface="Georgia"/>
              </a:defRPr>
            </a:lvl1pPr>
          </a:lstStyle>
          <a:p>
            <a:pPr/>
            <a:r>
              <a:t>Booz Allen Hamilton</a:t>
            </a:r>
          </a:p>
        </p:txBody>
      </p:sp>
      <p:sp>
        <p:nvSpPr>
          <p:cNvPr id="703" name="Title 3"/>
          <p:cNvSpPr txBox="1"/>
          <p:nvPr>
            <p:ph type="title"/>
          </p:nvPr>
        </p:nvSpPr>
        <p:spPr>
          <a:xfrm>
            <a:off x="662608" y="173772"/>
            <a:ext cx="7852741" cy="981310"/>
          </a:xfrm>
          <a:prstGeom prst="rect">
            <a:avLst/>
          </a:prstGeom>
        </p:spPr>
        <p:txBody>
          <a:bodyPr/>
          <a:lstStyle/>
          <a:p>
            <a:pPr/>
            <a:r>
              <a:t>Reproducible machine learning</a:t>
            </a:r>
          </a:p>
        </p:txBody>
      </p:sp>
      <p:sp>
        <p:nvSpPr>
          <p:cNvPr id="704" name="Slide Number Placeholder 6"/>
          <p:cNvSpPr txBox="1"/>
          <p:nvPr>
            <p:ph type="sldNum" sz="quarter" idx="2"/>
          </p:nvPr>
        </p:nvSpPr>
        <p:spPr>
          <a:xfrm>
            <a:off x="8388349" y="6546850"/>
            <a:ext cx="127001"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5" name="Content Placeholder 4"/>
          <p:cNvSpPr txBox="1"/>
          <p:nvPr>
            <p:ph type="body" sz="half" idx="1"/>
          </p:nvPr>
        </p:nvSpPr>
        <p:spPr>
          <a:xfrm>
            <a:off x="662608" y="1554479"/>
            <a:ext cx="3772757" cy="4626945"/>
          </a:xfrm>
          <a:prstGeom prst="rect">
            <a:avLst/>
          </a:prstGeom>
        </p:spPr>
        <p:txBody>
          <a:bodyPr/>
          <a:lstStyle/>
          <a:p>
            <a:pPr lvl="4">
              <a:defRPr i="1" sz="1400">
                <a:latin typeface="Georgia"/>
                <a:ea typeface="Georgia"/>
                <a:cs typeface="Georgia"/>
                <a:sym typeface="Georgia"/>
              </a:defRPr>
            </a:pPr>
            <a:r>
              <a:t>The machine learning community is rightfully putting a greater emphasis on reproducible research. </a:t>
            </a:r>
          </a:p>
          <a:p>
            <a:pPr/>
            <a:r>
              <a:t>“</a:t>
            </a:r>
            <a:r>
              <a:rPr i="1"/>
              <a:t>The booming field of artificial intelligence (AI) is grappling with a replication crisis</a:t>
            </a:r>
            <a:r>
              <a:t>” - Hutson, Matthew (2018) </a:t>
            </a:r>
            <a:r>
              <a:rPr>
                <a:latin typeface="+mj-lt"/>
                <a:ea typeface="+mj-ea"/>
                <a:cs typeface="+mj-cs"/>
                <a:sym typeface="Helvetica"/>
              </a:rPr>
              <a:t>﻿</a:t>
            </a:r>
            <a:r>
              <a:t>doi:10.1126/science.359.6377.725 </a:t>
            </a:r>
          </a:p>
          <a:p>
            <a:pPr/>
            <a:r>
              <a:t>Our results require code and data, which can be shared electronically. It seems like this should be easier for us. </a:t>
            </a:r>
          </a:p>
          <a:p>
            <a:pPr/>
            <a:r>
              <a:t>Many works are being conducted around this belief. Better tools for hyper-parameter tuning in a reproducible way, sharing code, dockerizing artifacts, etc.</a:t>
            </a:r>
          </a:p>
          <a:p>
            <a:pPr/>
            <a:r>
              <a:t>Unfortunately, most of this work is going off intuition. All the current effort is valuable and should be lauded, but how do we quantify these questions?</a:t>
            </a:r>
          </a:p>
        </p:txBody>
      </p:sp>
      <p:pic>
        <p:nvPicPr>
          <p:cNvPr id="706" name="Picture 8" descr="Picture 8"/>
          <p:cNvPicPr>
            <a:picLocks noChangeAspect="1"/>
          </p:cNvPicPr>
          <p:nvPr/>
        </p:nvPicPr>
        <p:blipFill>
          <a:blip r:embed="rId2">
            <a:extLst/>
          </a:blip>
          <a:stretch>
            <a:fillRect/>
          </a:stretch>
        </p:blipFill>
        <p:spPr>
          <a:xfrm>
            <a:off x="4572000" y="1554480"/>
            <a:ext cx="3943349" cy="4074794"/>
          </a:xfrm>
          <a:prstGeom prst="rect">
            <a:avLst/>
          </a:prstGeom>
          <a:ln w="12700">
            <a:miter lim="400000"/>
          </a:ln>
        </p:spPr>
      </p:pic>
      <p:sp>
        <p:nvSpPr>
          <p:cNvPr id="707" name="TextBox 9"/>
          <p:cNvSpPr txBox="1"/>
          <p:nvPr/>
        </p:nvSpPr>
        <p:spPr>
          <a:xfrm>
            <a:off x="4571999" y="5629273"/>
            <a:ext cx="3909392"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400"/>
            </a:lvl1pPr>
          </a:lstStyle>
          <a:p>
            <a:pPr/>
            <a:r>
              <a:t>Cartoon created by Sidney Harris (The New Yorker).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Footer Placeholder 3"/>
          <p:cNvSpPr txBox="1"/>
          <p:nvPr/>
        </p:nvSpPr>
        <p:spPr>
          <a:xfrm>
            <a:off x="662606" y="6565724"/>
            <a:ext cx="356514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indent="11113">
              <a:defRPr i="1" sz="700">
                <a:latin typeface="Georgia"/>
                <a:ea typeface="Georgia"/>
                <a:cs typeface="Georgia"/>
                <a:sym typeface="Georgia"/>
              </a:defRPr>
            </a:lvl1pPr>
          </a:lstStyle>
          <a:p>
            <a:pPr/>
            <a:r>
              <a:t>Booz Allen Hamilton</a:t>
            </a:r>
          </a:p>
        </p:txBody>
      </p:sp>
      <p:sp>
        <p:nvSpPr>
          <p:cNvPr id="710" name="Title 1"/>
          <p:cNvSpPr txBox="1"/>
          <p:nvPr>
            <p:ph type="title"/>
          </p:nvPr>
        </p:nvSpPr>
        <p:spPr>
          <a:xfrm>
            <a:off x="662608" y="173772"/>
            <a:ext cx="7852741" cy="981310"/>
          </a:xfrm>
          <a:prstGeom prst="rect">
            <a:avLst/>
          </a:prstGeom>
        </p:spPr>
        <p:txBody>
          <a:bodyPr/>
          <a:lstStyle/>
          <a:p>
            <a:pPr/>
            <a:r>
              <a:t>Independently reproducible </a:t>
            </a:r>
          </a:p>
        </p:txBody>
      </p:sp>
      <p:sp>
        <p:nvSpPr>
          <p:cNvPr id="711" name="Slide Number Placeholder 2"/>
          <p:cNvSpPr txBox="1"/>
          <p:nvPr>
            <p:ph type="sldNum" sz="quarter" idx="2"/>
          </p:nvPr>
        </p:nvSpPr>
        <p:spPr>
          <a:xfrm>
            <a:off x="8388349" y="6546850"/>
            <a:ext cx="127001"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2" name="Content Placeholder 4"/>
          <p:cNvSpPr txBox="1"/>
          <p:nvPr>
            <p:ph type="body" sz="half" idx="1"/>
          </p:nvPr>
        </p:nvSpPr>
        <p:spPr>
          <a:xfrm>
            <a:off x="662608" y="1554480"/>
            <a:ext cx="7852742" cy="1874522"/>
          </a:xfrm>
          <a:prstGeom prst="rect">
            <a:avLst/>
          </a:prstGeom>
        </p:spPr>
        <p:txBody>
          <a:bodyPr/>
          <a:lstStyle/>
          <a:p>
            <a:pPr/>
            <a:r>
              <a:t>If authors release code and data, </a:t>
            </a:r>
            <a:r>
              <a:rPr i="1"/>
              <a:t>replicating</a:t>
            </a:r>
            <a:r>
              <a:t> their results we enter a software engineering problem. This is valuable and good. But is it </a:t>
            </a:r>
            <a:r>
              <a:rPr i="1"/>
              <a:t>sufficient</a:t>
            </a:r>
            <a:r>
              <a:t>? </a:t>
            </a:r>
          </a:p>
          <a:p>
            <a:pPr/>
            <a:r>
              <a:t>We argue no, it is not. If a paper is scientifically sound it should be possible to reproduce the results without use of the author’s code. </a:t>
            </a:r>
          </a:p>
          <a:p>
            <a:pPr lvl="1">
              <a:spcBef>
                <a:spcPts val="0"/>
              </a:spcBef>
              <a:buFont typeface="Lucida Grande"/>
            </a:pPr>
            <a:r>
              <a:t>See ﻿</a:t>
            </a:r>
            <a:r>
              <a:rPr i="1"/>
              <a:t>Replicability is not Reproducibility: Nor is it Good Science </a:t>
            </a:r>
            <a:r>
              <a:t>(2009)</a:t>
            </a:r>
          </a:p>
          <a:p>
            <a:pPr/>
            <a:r>
              <a:t>We want to quantify what we will call </a:t>
            </a:r>
            <a:r>
              <a:rPr i="1"/>
              <a:t>independent reproducibility</a:t>
            </a:r>
            <a:r>
              <a:t>, where we seek to reproduce the results of a paper without using that paper’s code. </a:t>
            </a:r>
          </a:p>
        </p:txBody>
      </p:sp>
      <p:pic>
        <p:nvPicPr>
          <p:cNvPr id="713" name="Picture 5" descr="Picture 5"/>
          <p:cNvPicPr>
            <a:picLocks noChangeAspect="1"/>
          </p:cNvPicPr>
          <p:nvPr/>
        </p:nvPicPr>
        <p:blipFill>
          <a:blip r:embed="rId2">
            <a:extLst/>
          </a:blip>
          <a:stretch>
            <a:fillRect/>
          </a:stretch>
        </p:blipFill>
        <p:spPr>
          <a:xfrm>
            <a:off x="2806262" y="3492612"/>
            <a:ext cx="5709088" cy="2473938"/>
          </a:xfrm>
          <a:prstGeom prst="rect">
            <a:avLst/>
          </a:prstGeom>
          <a:ln w="12700">
            <a:miter lim="400000"/>
          </a:ln>
        </p:spPr>
      </p:pic>
      <p:sp>
        <p:nvSpPr>
          <p:cNvPr id="714" name="Content Placeholder 4"/>
          <p:cNvSpPr txBox="1"/>
          <p:nvPr/>
        </p:nvSpPr>
        <p:spPr>
          <a:xfrm>
            <a:off x="662607" y="3606887"/>
            <a:ext cx="2143655" cy="2171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spcBef>
                <a:spcPts val="600"/>
              </a:spcBef>
              <a:buSzPct val="100000"/>
              <a:buFont typeface="Arial"/>
              <a:buChar char="•"/>
              <a:defRPr sz="1600"/>
            </a:lvl1pPr>
          </a:lstStyle>
          <a:p>
            <a:pPr/>
            <a:r>
              <a:t>To do this, we need to attempt reproductions of several papers, while simultaneously quantifying information about each paper. We did this for 255 papers.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Footer Placeholder 3"/>
          <p:cNvSpPr txBox="1"/>
          <p:nvPr/>
        </p:nvSpPr>
        <p:spPr>
          <a:xfrm>
            <a:off x="662606" y="6565724"/>
            <a:ext cx="356514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indent="11113">
              <a:defRPr i="1" sz="700">
                <a:latin typeface="Georgia"/>
                <a:ea typeface="Georgia"/>
                <a:cs typeface="Georgia"/>
                <a:sym typeface="Georgia"/>
              </a:defRPr>
            </a:lvl1pPr>
          </a:lstStyle>
          <a:p>
            <a:pPr/>
            <a:r>
              <a:t>Booz Allen Hamilton</a:t>
            </a:r>
          </a:p>
        </p:txBody>
      </p:sp>
      <p:sp>
        <p:nvSpPr>
          <p:cNvPr id="717" name="Title 1"/>
          <p:cNvSpPr txBox="1"/>
          <p:nvPr>
            <p:ph type="title"/>
          </p:nvPr>
        </p:nvSpPr>
        <p:spPr>
          <a:xfrm>
            <a:off x="662608" y="173772"/>
            <a:ext cx="7852741" cy="981310"/>
          </a:xfrm>
          <a:prstGeom prst="rect">
            <a:avLst/>
          </a:prstGeom>
        </p:spPr>
        <p:txBody>
          <a:bodyPr/>
          <a:lstStyle/>
          <a:p>
            <a:pPr/>
            <a:r>
              <a:t>Our Study design</a:t>
            </a:r>
          </a:p>
        </p:txBody>
      </p:sp>
      <p:sp>
        <p:nvSpPr>
          <p:cNvPr id="718" name="Slide Number Placeholder 2"/>
          <p:cNvSpPr txBox="1"/>
          <p:nvPr>
            <p:ph type="sldNum" sz="quarter" idx="2"/>
          </p:nvPr>
        </p:nvSpPr>
        <p:spPr>
          <a:xfrm>
            <a:off x="8388349" y="6546850"/>
            <a:ext cx="127001"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9" name="Content Placeholder 4"/>
          <p:cNvSpPr txBox="1"/>
          <p:nvPr>
            <p:ph type="body" sz="half" idx="1"/>
          </p:nvPr>
        </p:nvSpPr>
        <p:spPr>
          <a:xfrm>
            <a:off x="662608" y="1554480"/>
            <a:ext cx="7852741" cy="1765182"/>
          </a:xfrm>
          <a:prstGeom prst="rect">
            <a:avLst/>
          </a:prstGeom>
        </p:spPr>
        <p:txBody>
          <a:bodyPr/>
          <a:lstStyle/>
          <a:p>
            <a:pPr/>
            <a:r>
              <a:t>Attempt to independently reproduce results of 255 paper, succeeded 63.5% of the time. </a:t>
            </a:r>
          </a:p>
          <a:p>
            <a:pPr/>
            <a:r>
              <a:t>Papers published from 1984-2017, reproduction attempts performed from 2012-2017</a:t>
            </a:r>
          </a:p>
          <a:p>
            <a:pPr/>
            <a:r>
              <a:t>If we ever looked at another implementation before reproduction, the attempt was disqualified</a:t>
            </a:r>
          </a:p>
          <a:p>
            <a:pPr/>
            <a:r>
              <a:t>Developed 26 quantifications, grouped by Objective, Mild Subjective, &amp; Subjective</a:t>
            </a:r>
          </a:p>
          <a:p>
            <a:pPr lvl="1">
              <a:spcBef>
                <a:spcPts val="0"/>
              </a:spcBef>
              <a:buFont typeface="Lucida Grande"/>
            </a:pPr>
            <a:r>
              <a:t>Developed a protocol for every feature to minimize subjectivity </a:t>
            </a:r>
          </a:p>
        </p:txBody>
      </p:sp>
      <p:pic>
        <p:nvPicPr>
          <p:cNvPr id="720" name="Picture 5" descr="Picture 5"/>
          <p:cNvPicPr>
            <a:picLocks noChangeAspect="1"/>
          </p:cNvPicPr>
          <p:nvPr/>
        </p:nvPicPr>
        <p:blipFill>
          <a:blip r:embed="rId2">
            <a:extLst/>
          </a:blip>
          <a:stretch>
            <a:fillRect/>
          </a:stretch>
        </p:blipFill>
        <p:spPr>
          <a:xfrm>
            <a:off x="2852714" y="3319660"/>
            <a:ext cx="5662636" cy="2861763"/>
          </a:xfrm>
          <a:prstGeom prst="rect">
            <a:avLst/>
          </a:prstGeom>
          <a:ln w="12700">
            <a:miter lim="400000"/>
          </a:ln>
        </p:spPr>
      </p:pic>
      <p:sp>
        <p:nvSpPr>
          <p:cNvPr id="721" name="TextBox 7"/>
          <p:cNvSpPr txBox="1"/>
          <p:nvPr/>
        </p:nvSpPr>
        <p:spPr>
          <a:xfrm>
            <a:off x="2852713" y="6137047"/>
            <a:ext cx="562868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u="sng">
                <a:solidFill>
                  <a:schemeClr val="accent1"/>
                </a:solidFill>
                <a:uFill>
                  <a:solidFill>
                    <a:schemeClr val="accent1"/>
                  </a:solidFill>
                </a:uFill>
                <a:hlinkClick r:id="rId3" invalidUrl="" action="" tgtFrame="" tooltip="" history="1" highlightClick="0" endSnd="0"/>
              </a:defRPr>
            </a:lvl1pPr>
          </a:lstStyle>
          <a:p>
            <a:pPr>
              <a:defRPr u="none">
                <a:solidFill>
                  <a:srgbClr val="000000"/>
                </a:solidFill>
                <a:uFillTx/>
              </a:defRPr>
            </a:pPr>
            <a:r>
              <a:rPr u="sng">
                <a:solidFill>
                  <a:schemeClr val="accent1"/>
                </a:solidFill>
                <a:uFill>
                  <a:solidFill>
                    <a:schemeClr val="accent1"/>
                  </a:solidFill>
                </a:uFill>
                <a:hlinkClick r:id="rId3" invalidUrl="" action="" tgtFrame="" tooltip="" history="1" highlightClick="0" endSnd="0"/>
              </a:rPr>
              <a:t>https://abstrusegoose.com/588</a:t>
            </a:r>
          </a:p>
        </p:txBody>
      </p:sp>
      <p:sp>
        <p:nvSpPr>
          <p:cNvPr id="722" name="Content Placeholder 4"/>
          <p:cNvSpPr txBox="1"/>
          <p:nvPr/>
        </p:nvSpPr>
        <p:spPr>
          <a:xfrm>
            <a:off x="662606" y="3319660"/>
            <a:ext cx="2190109" cy="2247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indent="-285750">
              <a:spcBef>
                <a:spcPts val="600"/>
              </a:spcBef>
              <a:buSzPct val="100000"/>
              <a:buFont typeface="Arial"/>
              <a:buChar char="•"/>
              <a:defRPr sz="1600"/>
            </a:pPr>
            <a:r>
              <a:t>Study made possible by paper organization &amp; note taking software that was used early on.</a:t>
            </a:r>
          </a:p>
          <a:p>
            <a:pPr marL="285750" indent="-285750">
              <a:spcBef>
                <a:spcPts val="600"/>
              </a:spcBef>
              <a:buSzPct val="100000"/>
              <a:buFont typeface="Arial"/>
              <a:buChar char="•"/>
              <a:defRPr sz="1600"/>
            </a:pPr>
            <a:r>
              <a:t>Results analyzed with non-parametric statistical hypothesis testing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4" name="Footer Placeholder 3"/>
          <p:cNvSpPr txBox="1"/>
          <p:nvPr/>
        </p:nvSpPr>
        <p:spPr>
          <a:xfrm>
            <a:off x="662606" y="6565724"/>
            <a:ext cx="356514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indent="11113">
              <a:defRPr i="1" sz="700">
                <a:latin typeface="Georgia"/>
                <a:ea typeface="Georgia"/>
                <a:cs typeface="Georgia"/>
                <a:sym typeface="Georgia"/>
              </a:defRPr>
            </a:lvl1pPr>
          </a:lstStyle>
          <a:p>
            <a:pPr/>
            <a:r>
              <a:t>Booz Allen Hamilton</a:t>
            </a:r>
          </a:p>
        </p:txBody>
      </p:sp>
      <p:sp>
        <p:nvSpPr>
          <p:cNvPr id="725" name="Title 1"/>
          <p:cNvSpPr txBox="1"/>
          <p:nvPr>
            <p:ph type="title"/>
          </p:nvPr>
        </p:nvSpPr>
        <p:spPr>
          <a:xfrm>
            <a:off x="662608" y="173772"/>
            <a:ext cx="7852741" cy="981310"/>
          </a:xfrm>
          <a:prstGeom prst="rect">
            <a:avLst/>
          </a:prstGeom>
        </p:spPr>
        <p:txBody>
          <a:bodyPr/>
          <a:lstStyle/>
          <a:p>
            <a:pPr/>
            <a:r>
              <a:t>Some results, at a high level</a:t>
            </a:r>
          </a:p>
        </p:txBody>
      </p:sp>
      <p:sp>
        <p:nvSpPr>
          <p:cNvPr id="726" name="Slide Number Placeholder 2"/>
          <p:cNvSpPr txBox="1"/>
          <p:nvPr>
            <p:ph type="sldNum" sz="quarter" idx="2"/>
          </p:nvPr>
        </p:nvSpPr>
        <p:spPr>
          <a:xfrm>
            <a:off x="8388349" y="6546850"/>
            <a:ext cx="127001"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7" name="Content Placeholder 4"/>
          <p:cNvSpPr txBox="1"/>
          <p:nvPr>
            <p:ph type="body" sz="half" idx="1"/>
          </p:nvPr>
        </p:nvSpPr>
        <p:spPr>
          <a:xfrm>
            <a:off x="662606" y="1464293"/>
            <a:ext cx="4960426" cy="4626945"/>
          </a:xfrm>
          <a:prstGeom prst="rect">
            <a:avLst/>
          </a:prstGeom>
        </p:spPr>
        <p:txBody>
          <a:bodyPr/>
          <a:lstStyle/>
          <a:p>
            <a:pPr/>
            <a:r>
              <a:t>There is no apparent correlation with the year we attempted to reproduce a paper. This makes our analysis easier. Some results with too little discussion:</a:t>
            </a:r>
          </a:p>
          <a:p>
            <a:pPr marL="285750" indent="-285750">
              <a:buSzPct val="100000"/>
              <a:buFont typeface="Arial"/>
              <a:buChar char="•"/>
            </a:pPr>
            <a:r>
              <a:t>No relation between reproduction and year attempted, suggesting issues are perhaps not new or fears overblown – depending on perspective</a:t>
            </a:r>
          </a:p>
          <a:p>
            <a:pPr marL="285750" indent="-285750">
              <a:buSzPct val="100000"/>
              <a:buFont typeface="Arial"/>
              <a:buChar char="•"/>
            </a:pPr>
            <a:r>
              <a:t>Papers that have significant empirical emphasis, are more reproducible than ones that emphasize proofs and theorems in their work.</a:t>
            </a:r>
          </a:p>
          <a:p>
            <a:pPr marL="285750" indent="-285750">
              <a:buSzPct val="100000"/>
              <a:buFont typeface="Arial"/>
              <a:buChar char="•"/>
            </a:pPr>
            <a:r>
              <a:t>The emphasis on hyper-parameter specification is well placed by the community. </a:t>
            </a:r>
          </a:p>
          <a:p>
            <a:pPr marL="285750" indent="-285750">
              <a:buSzPct val="100000"/>
              <a:buFont typeface="Arial"/>
              <a:buChar char="•"/>
            </a:pPr>
            <a:r>
              <a:t>Having no pseudo code is just as reproducible as having code-like descriptions. Describing your method as high-level steps is worse. </a:t>
            </a:r>
          </a:p>
          <a:p>
            <a:pPr marL="285750" indent="-285750">
              <a:buSzPct val="100000"/>
              <a:buFont typeface="Arial"/>
              <a:buChar char="•"/>
            </a:pPr>
            <a:r>
              <a:t>Authors replies result in 85% reproduction rate. No reply goes down to 4%.</a:t>
            </a:r>
          </a:p>
        </p:txBody>
      </p:sp>
      <p:pic>
        <p:nvPicPr>
          <p:cNvPr id="728" name="Content Placeholder 11" descr="Content Placeholder 11"/>
          <p:cNvPicPr>
            <a:picLocks noChangeAspect="1"/>
          </p:cNvPicPr>
          <p:nvPr/>
        </p:nvPicPr>
        <p:blipFill>
          <a:blip r:embed="rId2">
            <a:extLst/>
          </a:blip>
          <a:stretch>
            <a:fillRect/>
          </a:stretch>
        </p:blipFill>
        <p:spPr>
          <a:xfrm>
            <a:off x="5896302" y="1344191"/>
            <a:ext cx="2585090" cy="50562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0" name="Footer Placeholder 3"/>
          <p:cNvSpPr txBox="1"/>
          <p:nvPr/>
        </p:nvSpPr>
        <p:spPr>
          <a:xfrm>
            <a:off x="662606" y="6565724"/>
            <a:ext cx="356514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indent="11113">
              <a:defRPr i="1" sz="700">
                <a:latin typeface="Georgia"/>
                <a:ea typeface="Georgia"/>
                <a:cs typeface="Georgia"/>
                <a:sym typeface="Georgia"/>
              </a:defRPr>
            </a:lvl1pPr>
          </a:lstStyle>
          <a:p>
            <a:pPr/>
            <a:r>
              <a:t>Booz Allen Hamilton</a:t>
            </a:r>
          </a:p>
        </p:txBody>
      </p:sp>
      <p:sp>
        <p:nvSpPr>
          <p:cNvPr id="731" name="Title 1"/>
          <p:cNvSpPr txBox="1"/>
          <p:nvPr>
            <p:ph type="title"/>
          </p:nvPr>
        </p:nvSpPr>
        <p:spPr>
          <a:xfrm>
            <a:off x="662608" y="173772"/>
            <a:ext cx="7852741" cy="981310"/>
          </a:xfrm>
          <a:prstGeom prst="rect">
            <a:avLst/>
          </a:prstGeom>
        </p:spPr>
        <p:txBody>
          <a:bodyPr/>
          <a:lstStyle/>
          <a:p>
            <a:pPr/>
            <a:r>
              <a:t>Study Deficiencies</a:t>
            </a:r>
          </a:p>
        </p:txBody>
      </p:sp>
      <p:sp>
        <p:nvSpPr>
          <p:cNvPr id="732" name="Slide Number Placeholder 2"/>
          <p:cNvSpPr txBox="1"/>
          <p:nvPr>
            <p:ph type="sldNum" sz="quarter" idx="2"/>
          </p:nvPr>
        </p:nvSpPr>
        <p:spPr>
          <a:xfrm>
            <a:off x="8388349" y="6546850"/>
            <a:ext cx="127001"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3" name="Content Placeholder 4"/>
          <p:cNvSpPr txBox="1"/>
          <p:nvPr>
            <p:ph type="body" idx="1"/>
          </p:nvPr>
        </p:nvSpPr>
        <p:spPr>
          <a:xfrm>
            <a:off x="662608" y="1554479"/>
            <a:ext cx="7852741" cy="4626945"/>
          </a:xfrm>
          <a:prstGeom prst="rect">
            <a:avLst/>
          </a:prstGeom>
        </p:spPr>
        <p:txBody>
          <a:bodyPr/>
          <a:lstStyle/>
          <a:p>
            <a:pPr marL="0" indent="0">
              <a:buSzTx/>
              <a:buNone/>
              <a:defRPr i="1">
                <a:latin typeface="Georgia"/>
                <a:ea typeface="Georgia"/>
                <a:cs typeface="Georgia"/>
                <a:sym typeface="Georgia"/>
              </a:defRPr>
            </a:pPr>
            <a:r>
              <a:t>There are more results here than we have time to discuss, and our paper has likely not yet elucidated all insights that could be obtained from the data. But, we must also take all results with some salt due to study biases. </a:t>
            </a:r>
          </a:p>
          <a:p>
            <a:pPr/>
            <a:r>
              <a:t>All reproductions attempts where done by one author, who is not an expert in all the topic areas attempted, and does not have unlimited time. </a:t>
            </a:r>
          </a:p>
          <a:p>
            <a:pPr/>
            <a:r>
              <a:t>Papers studied are not randomly sampled, but biased toward personal interests, as well as what has become popular over time. </a:t>
            </a:r>
          </a:p>
          <a:p>
            <a:pPr/>
            <a:r>
              <a:t>We have not yet factored into our analysts anything about the authors of the papers under analysis, which would likely have a significant impact on the results. </a:t>
            </a:r>
          </a:p>
          <a:p>
            <a:pPr marL="0" indent="0">
              <a:buSzTx/>
              <a:buNone/>
            </a:pPr>
            <a:r>
              <a:t>In particular, after performing this work, we note a fundamental problem with the question framing: that a reproducibility is a binary property that paper has or does not have. One particular paper under analysis took 4.5 years to successfully reproduce.</a:t>
            </a:r>
          </a:p>
          <a:p>
            <a:pPr marL="0" indent="0">
              <a:buSzTx/>
              <a:buNone/>
              <a:defRPr i="1">
                <a:latin typeface="Georgia"/>
                <a:ea typeface="Georgia"/>
                <a:cs typeface="Georgia"/>
                <a:sym typeface="Georgia"/>
              </a:defRPr>
            </a:pPr>
            <a:r>
              <a:t>In this light, perhaps we should look at reproducibility as a kind of survival analysis? Reproduction is the “death” of a paper, and a paper that fails reproduction “survives” indefinitely. The survival rate becomes the effort and time needed to reproduce, conditioned on properties of both the paper (e.g., what we have quantified) as well as the author and their resources.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5" name="Footer Placeholder 3"/>
          <p:cNvSpPr txBox="1"/>
          <p:nvPr/>
        </p:nvSpPr>
        <p:spPr>
          <a:xfrm>
            <a:off x="662606" y="6565724"/>
            <a:ext cx="356514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indent="11113">
              <a:defRPr i="1" sz="700">
                <a:latin typeface="Georgia"/>
                <a:ea typeface="Georgia"/>
                <a:cs typeface="Georgia"/>
                <a:sym typeface="Georgia"/>
              </a:defRPr>
            </a:lvl1pPr>
          </a:lstStyle>
          <a:p>
            <a:pPr/>
            <a:r>
              <a:t>Booz Allen Hamilton</a:t>
            </a:r>
          </a:p>
        </p:txBody>
      </p:sp>
      <p:sp>
        <p:nvSpPr>
          <p:cNvPr id="736" name="Title 1"/>
          <p:cNvSpPr txBox="1"/>
          <p:nvPr>
            <p:ph type="title"/>
          </p:nvPr>
        </p:nvSpPr>
        <p:spPr>
          <a:xfrm>
            <a:off x="662608" y="173772"/>
            <a:ext cx="7852741" cy="981310"/>
          </a:xfrm>
          <a:prstGeom prst="rect">
            <a:avLst/>
          </a:prstGeom>
        </p:spPr>
        <p:txBody>
          <a:bodyPr/>
          <a:lstStyle/>
          <a:p>
            <a:pPr/>
            <a:r>
              <a:t>Questions?</a:t>
            </a:r>
          </a:p>
        </p:txBody>
      </p:sp>
      <p:sp>
        <p:nvSpPr>
          <p:cNvPr id="737" name="Slide Number Placeholder 2"/>
          <p:cNvSpPr txBox="1"/>
          <p:nvPr>
            <p:ph type="sldNum" sz="quarter" idx="2"/>
          </p:nvPr>
        </p:nvSpPr>
        <p:spPr>
          <a:xfrm>
            <a:off x="8388349" y="6546850"/>
            <a:ext cx="127001"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8" name="Content Placeholder 4"/>
          <p:cNvSpPr txBox="1"/>
          <p:nvPr>
            <p:ph type="body" sz="half" idx="1"/>
          </p:nvPr>
        </p:nvSpPr>
        <p:spPr>
          <a:xfrm>
            <a:off x="662608" y="1554479"/>
            <a:ext cx="3617612" cy="4626945"/>
          </a:xfrm>
          <a:prstGeom prst="rect">
            <a:avLst/>
          </a:prstGeom>
        </p:spPr>
        <p:txBody>
          <a:bodyPr/>
          <a:lstStyle/>
          <a:p>
            <a:pPr/>
            <a:r>
              <a:t>We’ve performed the first quantification of what makes a machine learning paper reproducible by an independent party. </a:t>
            </a:r>
          </a:p>
          <a:p>
            <a:pPr/>
            <a:r>
              <a:t>We expect this to lead to debate, and do not claim to authoritatively answer these questions. </a:t>
            </a:r>
          </a:p>
          <a:p>
            <a:pPr/>
            <a:r>
              <a:t>This is the start point, and we need more people to start quantifying and tracking this information from their own efforts. So that we can form a less biased study and further our field. </a:t>
            </a:r>
          </a:p>
        </p:txBody>
      </p:sp>
      <p:sp>
        <p:nvSpPr>
          <p:cNvPr id="739" name="TextBox 7"/>
          <p:cNvSpPr txBox="1"/>
          <p:nvPr/>
        </p:nvSpPr>
        <p:spPr>
          <a:xfrm>
            <a:off x="4897437" y="5538862"/>
            <a:ext cx="3617912"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t>Raff_Edward@bah.com</a:t>
            </a:r>
          </a:p>
          <a:p>
            <a:pPr algn="ctr"/>
            <a:r>
              <a:t>@EdwardRaffML</a:t>
            </a:r>
          </a:p>
          <a:p>
            <a:pPr algn="ctr"/>
            <a:r>
              <a:t>EdwardRaff.com</a:t>
            </a:r>
          </a:p>
        </p:txBody>
      </p:sp>
      <p:pic>
        <p:nvPicPr>
          <p:cNvPr id="740" name="Image" descr="Image"/>
          <p:cNvPicPr>
            <a:picLocks noChangeAspect="1"/>
          </p:cNvPicPr>
          <p:nvPr/>
        </p:nvPicPr>
        <p:blipFill>
          <a:blip r:embed="rId2">
            <a:extLst/>
          </a:blip>
          <a:stretch>
            <a:fillRect/>
          </a:stretch>
        </p:blipFill>
        <p:spPr>
          <a:xfrm>
            <a:off x="4674877" y="1397485"/>
            <a:ext cx="4063031" cy="406303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ster">
  <a:themeElements>
    <a:clrScheme name="Master">
      <a:dk1>
        <a:srgbClr val="000000"/>
      </a:dk1>
      <a:lt1>
        <a:srgbClr val="FFFFFF"/>
      </a:lt1>
      <a:dk2>
        <a:srgbClr val="A7A7A7"/>
      </a:dk2>
      <a:lt2>
        <a:srgbClr val="535353"/>
      </a:lt2>
      <a:accent1>
        <a:srgbClr val="4A2264"/>
      </a:accent1>
      <a:accent2>
        <a:srgbClr val="94368D"/>
      </a:accent2>
      <a:accent3>
        <a:srgbClr val="243646"/>
      </a:accent3>
      <a:accent4>
        <a:srgbClr val="00A6B7"/>
      </a:accent4>
      <a:accent5>
        <a:srgbClr val="D3461E"/>
      </a:accent5>
      <a:accent6>
        <a:srgbClr val="F6A81B"/>
      </a:accent6>
      <a:hlink>
        <a:srgbClr val="0000FF"/>
      </a:hlink>
      <a:folHlink>
        <a:srgbClr val="FF00FF"/>
      </a:folHlink>
    </a:clrScheme>
    <a:fontScheme name="Master">
      <a:majorFont>
        <a:latin typeface="Helvetica"/>
        <a:ea typeface="Helvetica"/>
        <a:cs typeface="Helvetica"/>
      </a:majorFont>
      <a:minorFont>
        <a:latin typeface="Calibri"/>
        <a:ea typeface="Calibri"/>
        <a:cs typeface="Calibri"/>
      </a:minorFont>
    </a:fontScheme>
    <a:fmtScheme name="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ster">
  <a:themeElements>
    <a:clrScheme name="Master">
      <a:dk1>
        <a:srgbClr val="000000"/>
      </a:dk1>
      <a:lt1>
        <a:srgbClr val="FFFFFF"/>
      </a:lt1>
      <a:dk2>
        <a:srgbClr val="A7A7A7"/>
      </a:dk2>
      <a:lt2>
        <a:srgbClr val="535353"/>
      </a:lt2>
      <a:accent1>
        <a:srgbClr val="4A2264"/>
      </a:accent1>
      <a:accent2>
        <a:srgbClr val="94368D"/>
      </a:accent2>
      <a:accent3>
        <a:srgbClr val="243646"/>
      </a:accent3>
      <a:accent4>
        <a:srgbClr val="00A6B7"/>
      </a:accent4>
      <a:accent5>
        <a:srgbClr val="D3461E"/>
      </a:accent5>
      <a:accent6>
        <a:srgbClr val="F6A81B"/>
      </a:accent6>
      <a:hlink>
        <a:srgbClr val="0000FF"/>
      </a:hlink>
      <a:folHlink>
        <a:srgbClr val="FF00FF"/>
      </a:folHlink>
    </a:clrScheme>
    <a:fontScheme name="Master">
      <a:majorFont>
        <a:latin typeface="Helvetica"/>
        <a:ea typeface="Helvetica"/>
        <a:cs typeface="Helvetica"/>
      </a:majorFont>
      <a:minorFont>
        <a:latin typeface="Calibri"/>
        <a:ea typeface="Calibri"/>
        <a:cs typeface="Calibri"/>
      </a:minorFont>
    </a:fontScheme>
    <a:fmtScheme name="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