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7b50ecf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7b50ecf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85450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85450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8854509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8854509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7b50ecf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7b50ecf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7b50ec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7b50ec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7b50ecf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7b50ecf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7b50ecf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7b50ecf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7b50ecf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7b50ecf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7b50ec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7b50ec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7b50ecf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7b50ecf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7b50ecf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7b50ecf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Stock Prediction AI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Edward Simpson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5463675" y="4537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Kinda works . . 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Statistics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1904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MSFT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3 Months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TC - 71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SC - 48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VC - 50</a:t>
            </a:r>
            <a:endParaRPr sz="1500"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2723850" y="1990725"/>
            <a:ext cx="1904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MSFT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6 Months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TC - 75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SC - 51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VC - 56</a:t>
            </a:r>
            <a:endParaRPr sz="1500"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628550" y="1990725"/>
            <a:ext cx="1904700" cy="244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MSFT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1 Year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TC - 77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SC - 50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VC - 54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Problem’s: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Throughout the project I ran into </a:t>
            </a:r>
            <a:r>
              <a:rPr lang="en"/>
              <a:t>quite</a:t>
            </a:r>
            <a:r>
              <a:rPr lang="en"/>
              <a:t> a few problems with external libraries and trying to implement them into my program. In the end I just ended up writing all the code by hand and forgoing the use of premade ai or </a:t>
            </a:r>
            <a:r>
              <a:rPr lang="en"/>
              <a:t>machine</a:t>
            </a:r>
            <a:r>
              <a:rPr lang="en"/>
              <a:t> learning libraries. Other than this I had some difficulty getting the testing values to produce meaningful results. It took a lot of testing to get the predictors and adjustment values correct.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Future: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For anyone who attempts to create a similar program in the future, without the inclusion of a neural network. I would suggest adding some more layers to the program, using more values. This could include opening values, adjclose, etc. Also, try and find a better way to predict spikes. This can most likely be done by analyzing external information. External information includes new articles, social media,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Terminology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Weighted - value obtained from the combination of different values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Predictor - value used against the weighted value to predict gain/loss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Volume - # of stock traded per day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Slope - (current value - previous value) / 2;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Read File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F</a:t>
            </a:r>
            <a:r>
              <a:rPr lang="en" sz="1500"/>
              <a:t>ile type, txt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Days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Yahoo Finance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Initialize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Slope Predictor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Volume Predictor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Adjustment Values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Prediction (Individual)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Slope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Global Slope     (0.2)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Local Slope       (0.1)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Previous Slope (0.7)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Generates value 0 -&gt; 5</a:t>
            </a:r>
            <a:endParaRPr sz="15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636400" y="19624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Volume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Global Slope    (0.2)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Local Slope       (0.1)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Previous Slope (0.7)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Generates value 0 -&gt; 5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Prediction (Final)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Add Prediction Values</a:t>
            </a:r>
            <a:endParaRPr sz="1500"/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Scale 0 -&gt; 10</a:t>
            </a:r>
            <a:endParaRPr sz="1500"/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Loss -&gt; (&lt; 4)</a:t>
            </a:r>
            <a:endParaRPr sz="1500"/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Gain -&gt; (&gt; 6)</a:t>
            </a:r>
            <a:endParaRPr sz="1500"/>
          </a:p>
          <a:p>
            <a:pPr indent="-30956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Unpredictable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Punish Predictors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Loss</a:t>
            </a:r>
            <a:endParaRPr sz="1500"/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Adjust Predictor</a:t>
            </a:r>
            <a:endParaRPr sz="1500"/>
          </a:p>
          <a:p>
            <a:pPr indent="-316706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values determined by testing</a:t>
            </a:r>
            <a:endParaRPr sz="1500"/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How wrong it is</a:t>
            </a:r>
            <a:endParaRPr sz="1500"/>
          </a:p>
          <a:p>
            <a:pPr indent="-31670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500"/>
              <a:t>Externalities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Gather Stats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Total Correct %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Slope Correct %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Volume Correct %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Via Testing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Weighted %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Adjustment %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Unpredictable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