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01600" y="699125"/>
            <a:ext cx="85206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Solución de subestimación de extremos por estadísticas de curvas y escenarios de interés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438" y="2228375"/>
            <a:ext cx="7211124" cy="25358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359525" y="199750"/>
            <a:ext cx="4584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" sz="17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Brote en la isla Transmithaca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674075" y="1106100"/>
            <a:ext cx="481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Herramientas: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determinista de compartimientos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Estadísticas descriptivas de tiempo fijo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59525" y="679775"/>
            <a:ext cx="54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¿Cuál será el impacto de la enfermedad?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29475" y="1261050"/>
            <a:ext cx="391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se conoce la fecha de inicio del brote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3300" y="1339975"/>
            <a:ext cx="3575476" cy="86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3395700" y="2566800"/>
            <a:ext cx="1727700" cy="9900"/>
          </a:xfrm>
          <a:prstGeom prst="straightConnector1">
            <a:avLst/>
          </a:prstGeom>
          <a:noFill/>
          <a:ln cap="flat" cmpd="sng" w="1143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500" y="2866325"/>
            <a:ext cx="2616675" cy="18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93975" y="2550825"/>
            <a:ext cx="2694126" cy="179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9500" y="990425"/>
            <a:ext cx="2433025" cy="202752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883888" y="509350"/>
            <a:ext cx="16479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2000 - 3000</a:t>
            </a:r>
            <a:endParaRPr b="0" i="0" sz="16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6317075" y="509350"/>
            <a:ext cx="16479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4000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788" y="252275"/>
            <a:ext cx="8116425" cy="25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1555800" y="3166000"/>
            <a:ext cx="6032400" cy="145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Proponen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Estadísticas descriptivas basadas en curvas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Probabilidades de interés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Estadísticas descriptivas basadas en curvas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489375" y="1068650"/>
            <a:ext cx="53334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" sz="15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Construir un diagrama de caja de curvas:</a:t>
            </a:r>
            <a:endParaRPr b="0" i="0" sz="1550" u="none" cap="none" strike="noStrike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0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50"/>
              <a:buFont typeface="Times New Roman"/>
              <a:buAutoNum type="arabicPeriod"/>
            </a:pPr>
            <a:r>
              <a:rPr b="0" i="0" lang="en" sz="15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Clasificar las curvas de más central a menos central</a:t>
            </a:r>
            <a:endParaRPr b="0" i="0" sz="1550" u="none" cap="none" strike="noStrike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0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50"/>
              <a:buFont typeface="Times New Roman"/>
              <a:buAutoNum type="arabicPeriod"/>
            </a:pPr>
            <a:r>
              <a:rPr b="0" i="0" lang="en" sz="15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Trazar la envolvente que contiene las curvas más centrales</a:t>
            </a:r>
            <a:endParaRPr b="0" i="0" sz="1550" u="none" cap="none" strike="noStrike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375" y="1968950"/>
            <a:ext cx="7092090" cy="286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475" y="1308350"/>
            <a:ext cx="7903974" cy="32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1118575" y="439450"/>
            <a:ext cx="198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Envolvente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3438200" y="458263"/>
            <a:ext cx="166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 o nada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3228650" y="130175"/>
            <a:ext cx="24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Métodos de clasificación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1161200" y="950875"/>
            <a:ext cx="7348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curva inicia con una puntuación de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dan puntos dependiendo de qué tan contenida esté la curva en la envolvente de una muestra, s(c_i)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actualiza la puntuación con cada muestra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8500" y="1902325"/>
            <a:ext cx="6686550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1787725" y="4674100"/>
            <a:ext cx="26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 curvas y 100 muestras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5046275" y="4566400"/>
            <a:ext cx="315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Curvas entre dia 50 y 100, 10 curvas y 100 muestras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2877550" y="449650"/>
            <a:ext cx="301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Clasificación ponderada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2017450" y="942250"/>
            <a:ext cx="473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proceso de puntuación de todo o nada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agrega una función que depende de el tiempo s(c_i)</a:t>
            </a: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f(t)</a:t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9150" y="1852600"/>
            <a:ext cx="3524250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2966475" y="4527900"/>
            <a:ext cx="343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Hay más recompensa si se mantiene en la envolvente cada 7 dias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Probabilidades de escenarios de interés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1100" y="1499825"/>
            <a:ext cx="67818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799000" y="1058675"/>
            <a:ext cx="66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Cuantificar el riesgo de ciertos escenarios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1558025" y="4398275"/>
            <a:ext cx="59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Mapa de calor del riesgo de recibir 200 casos nuevos 1 dia consecutivo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