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63" r:id="rId8"/>
    <p:sldId id="259" r:id="rId9"/>
    <p:sldId id="260" r:id="rId10"/>
    <p:sldId id="261" r:id="rId11"/>
    <p:sldId id="262"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2C89-197C-4F41-902F-951DA5CB7D34}"/>
              </a:ext>
            </a:extLst>
          </p:cNvPr>
          <p:cNvSpPr>
            <a:spLocks noGrp="1"/>
          </p:cNvSpPr>
          <p:nvPr>
            <p:ph type="ctrTitle"/>
          </p:nvPr>
        </p:nvSpPr>
        <p:spPr>
          <a:xfrm>
            <a:off x="1876424" y="1122363"/>
            <a:ext cx="8791575" cy="1948008"/>
          </a:xfrm>
        </p:spPr>
        <p:txBody>
          <a:bodyPr/>
          <a:lstStyle/>
          <a:p>
            <a:r>
              <a:rPr lang="en-US" dirty="0" err="1"/>
              <a:t>MyGameLib</a:t>
            </a:r>
            <a:r>
              <a:rPr lang="en-US" dirty="0"/>
              <a:t> Post Mortem</a:t>
            </a:r>
          </a:p>
        </p:txBody>
      </p:sp>
      <p:sp>
        <p:nvSpPr>
          <p:cNvPr id="3" name="Subtitle 2">
            <a:extLst>
              <a:ext uri="{FF2B5EF4-FFF2-40B4-BE49-F238E27FC236}">
                <a16:creationId xmlns:a16="http://schemas.microsoft.com/office/drawing/2014/main" id="{5BE15160-25B4-4157-B626-1749CC742F2F}"/>
              </a:ext>
            </a:extLst>
          </p:cNvPr>
          <p:cNvSpPr>
            <a:spLocks noGrp="1"/>
          </p:cNvSpPr>
          <p:nvPr>
            <p:ph type="subTitle" idx="1"/>
          </p:nvPr>
        </p:nvSpPr>
        <p:spPr>
          <a:xfrm>
            <a:off x="1876424" y="3137483"/>
            <a:ext cx="8791575" cy="2120317"/>
          </a:xfrm>
        </p:spPr>
        <p:txBody>
          <a:bodyPr/>
          <a:lstStyle/>
          <a:p>
            <a:r>
              <a:rPr lang="en-US" dirty="0"/>
              <a:t>Edward Welborn</a:t>
            </a:r>
          </a:p>
          <a:p>
            <a:r>
              <a:rPr lang="en-US" dirty="0"/>
              <a:t>PROJECT AND PORTFOLIO IV</a:t>
            </a:r>
          </a:p>
          <a:p>
            <a:r>
              <a:rPr lang="en-US" dirty="0"/>
              <a:t>MDV349-O</a:t>
            </a:r>
          </a:p>
          <a:p>
            <a:r>
              <a:rPr lang="en-US" dirty="0"/>
              <a:t>C20210101</a:t>
            </a:r>
          </a:p>
          <a:p>
            <a:endParaRPr lang="en-US" dirty="0"/>
          </a:p>
        </p:txBody>
      </p:sp>
    </p:spTree>
    <p:extLst>
      <p:ext uri="{BB962C8B-B14F-4D97-AF65-F5344CB8AC3E}">
        <p14:creationId xmlns:p14="http://schemas.microsoft.com/office/powerpoint/2010/main" val="359611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74EB-8339-489B-B97D-045B30BC4B01}"/>
              </a:ext>
            </a:extLst>
          </p:cNvPr>
          <p:cNvSpPr>
            <a:spLocks noGrp="1"/>
          </p:cNvSpPr>
          <p:nvPr>
            <p:ph type="title"/>
          </p:nvPr>
        </p:nvSpPr>
        <p:spPr>
          <a:xfrm>
            <a:off x="1141413" y="618517"/>
            <a:ext cx="9905998" cy="1630969"/>
          </a:xfrm>
        </p:spPr>
        <p:txBody>
          <a:bodyPr>
            <a:normAutofit fontScale="90000"/>
          </a:bodyPr>
          <a:lstStyle/>
          <a:p>
            <a:r>
              <a:rPr lang="en-US" dirty="0"/>
              <a:t>Wrap Up - Did you accomplish everything you wanted to accomplish? Why or why not</a:t>
            </a:r>
            <a:br>
              <a:rPr lang="en-US" b="0" i="0" dirty="0">
                <a:solidFill>
                  <a:srgbClr val="474747"/>
                </a:solidFill>
                <a:effectLst/>
                <a:latin typeface="Open Sans" panose="020B0806030504020204" pitchFamily="34" charset="0"/>
              </a:rPr>
            </a:br>
            <a:endParaRPr lang="en-US" dirty="0"/>
          </a:p>
        </p:txBody>
      </p:sp>
      <p:sp>
        <p:nvSpPr>
          <p:cNvPr id="3" name="Content Placeholder 2">
            <a:extLst>
              <a:ext uri="{FF2B5EF4-FFF2-40B4-BE49-F238E27FC236}">
                <a16:creationId xmlns:a16="http://schemas.microsoft.com/office/drawing/2014/main" id="{81376A34-AC86-4550-AE06-073EF9E4AB73}"/>
              </a:ext>
            </a:extLst>
          </p:cNvPr>
          <p:cNvSpPr>
            <a:spLocks noGrp="1"/>
          </p:cNvSpPr>
          <p:nvPr>
            <p:ph idx="1"/>
          </p:nvPr>
        </p:nvSpPr>
        <p:spPr/>
        <p:txBody>
          <a:bodyPr/>
          <a:lstStyle/>
          <a:p>
            <a:r>
              <a:rPr lang="en-US" dirty="0"/>
              <a:t>I unfortunately did not accomplish as much as I would have liked during this class due to hardware and software issues associated with updates to both the Mac and </a:t>
            </a:r>
            <a:r>
              <a:rPr lang="en-US" dirty="0" err="1"/>
              <a:t>Xcode</a:t>
            </a:r>
            <a:r>
              <a:rPr lang="en-US" dirty="0"/>
              <a:t>.  I fought the good fight, and did as much as I could being a perfectionist, and the interesting problems that I had.</a:t>
            </a:r>
          </a:p>
          <a:p>
            <a:r>
              <a:rPr lang="en-US" dirty="0"/>
              <a:t>As soon as this class if over, the mac is going to get a thorough cleaning and a complete refresh back to factory settings.</a:t>
            </a:r>
          </a:p>
        </p:txBody>
      </p:sp>
    </p:spTree>
    <p:extLst>
      <p:ext uri="{BB962C8B-B14F-4D97-AF65-F5344CB8AC3E}">
        <p14:creationId xmlns:p14="http://schemas.microsoft.com/office/powerpoint/2010/main" val="163003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4CD7-38A3-4CD1-AC73-07537980007C}"/>
              </a:ext>
            </a:extLst>
          </p:cNvPr>
          <p:cNvSpPr>
            <a:spLocks noGrp="1"/>
          </p:cNvSpPr>
          <p:nvPr>
            <p:ph type="title"/>
          </p:nvPr>
        </p:nvSpPr>
        <p:spPr/>
        <p:txBody>
          <a:bodyPr/>
          <a:lstStyle/>
          <a:p>
            <a:r>
              <a:rPr lang="en-US" dirty="0"/>
              <a:t>Wrap Up - What lessons did you learn that will help you on your next project?</a:t>
            </a:r>
          </a:p>
        </p:txBody>
      </p:sp>
      <p:sp>
        <p:nvSpPr>
          <p:cNvPr id="3" name="Content Placeholder 2">
            <a:extLst>
              <a:ext uri="{FF2B5EF4-FFF2-40B4-BE49-F238E27FC236}">
                <a16:creationId xmlns:a16="http://schemas.microsoft.com/office/drawing/2014/main" id="{8706BA3E-DE41-4840-818F-E13CF9F7F27F}"/>
              </a:ext>
            </a:extLst>
          </p:cNvPr>
          <p:cNvSpPr>
            <a:spLocks noGrp="1"/>
          </p:cNvSpPr>
          <p:nvPr>
            <p:ph idx="1"/>
          </p:nvPr>
        </p:nvSpPr>
        <p:spPr/>
        <p:txBody>
          <a:bodyPr>
            <a:normAutofit fontScale="92500" lnSpcReduction="20000"/>
          </a:bodyPr>
          <a:lstStyle/>
          <a:p>
            <a:r>
              <a:rPr lang="en-US" dirty="0"/>
              <a:t>I did learn quite a bit during this class.. Most classes I do learn quite a bit, but for some reason it does take me longer to get the knowledge embedded in my tiny one cell brain.  I am old, and it is true, teaching an old dog new tricks, is not as easy as it sound.</a:t>
            </a:r>
          </a:p>
          <a:p>
            <a:r>
              <a:rPr lang="en-US" dirty="0"/>
              <a:t>I learned about a NoSQL database, the tries and issues with this database methodology, as well as trying to do queries with this sort of database.</a:t>
            </a:r>
          </a:p>
          <a:p>
            <a:r>
              <a:rPr lang="en-US" dirty="0"/>
              <a:t>I also tried new ways to make a program ‘look’ better in this class than I had previously. I do like the way this turned out quite a bit.  Also the limitations of doing a background in a </a:t>
            </a:r>
            <a:r>
              <a:rPr lang="en-US" dirty="0" err="1"/>
              <a:t>tableview</a:t>
            </a:r>
            <a:r>
              <a:rPr lang="en-US" dirty="0"/>
              <a:t> is a pain in the rear end.</a:t>
            </a:r>
          </a:p>
        </p:txBody>
      </p:sp>
    </p:spTree>
    <p:extLst>
      <p:ext uri="{BB962C8B-B14F-4D97-AF65-F5344CB8AC3E}">
        <p14:creationId xmlns:p14="http://schemas.microsoft.com/office/powerpoint/2010/main" val="200691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1AE-CE87-48C2-B9D4-7125E99D0DC4}"/>
              </a:ext>
            </a:extLst>
          </p:cNvPr>
          <p:cNvSpPr>
            <a:spLocks noGrp="1"/>
          </p:cNvSpPr>
          <p:nvPr>
            <p:ph type="title"/>
          </p:nvPr>
        </p:nvSpPr>
        <p:spPr/>
        <p:txBody>
          <a:bodyPr/>
          <a:lstStyle/>
          <a:p>
            <a:r>
              <a:rPr lang="en-US" dirty="0"/>
              <a:t>Wrap up – Wrap up</a:t>
            </a:r>
          </a:p>
        </p:txBody>
      </p:sp>
      <p:sp>
        <p:nvSpPr>
          <p:cNvPr id="3" name="Content Placeholder 2">
            <a:extLst>
              <a:ext uri="{FF2B5EF4-FFF2-40B4-BE49-F238E27FC236}">
                <a16:creationId xmlns:a16="http://schemas.microsoft.com/office/drawing/2014/main" id="{17F9C3D8-C43D-4300-B508-50B6BD2DBE4C}"/>
              </a:ext>
            </a:extLst>
          </p:cNvPr>
          <p:cNvSpPr>
            <a:spLocks noGrp="1"/>
          </p:cNvSpPr>
          <p:nvPr>
            <p:ph idx="1"/>
          </p:nvPr>
        </p:nvSpPr>
        <p:spPr/>
        <p:txBody>
          <a:bodyPr/>
          <a:lstStyle/>
          <a:p>
            <a:r>
              <a:rPr lang="en-US" dirty="0"/>
              <a:t>While I am disappointed at the time it took, and what I did not accomplish in this class.  I am very happy with what I learned.  In the future I may not use a NoSQL database with my applications, but I am glad that I got to experience the uniqueness of using one.</a:t>
            </a:r>
          </a:p>
          <a:p>
            <a:r>
              <a:rPr lang="en-US" dirty="0"/>
              <a:t>I also learned more about design in this class since I wanted to make a more polished application rather than just hurrying through and making it functional rather than </a:t>
            </a:r>
            <a:r>
              <a:rPr lang="en-US"/>
              <a:t>UI wonderful.</a:t>
            </a:r>
          </a:p>
        </p:txBody>
      </p:sp>
    </p:spTree>
    <p:extLst>
      <p:ext uri="{BB962C8B-B14F-4D97-AF65-F5344CB8AC3E}">
        <p14:creationId xmlns:p14="http://schemas.microsoft.com/office/powerpoint/2010/main" val="162517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B786-E2CF-42F1-8FB5-4F7FE8F1C8F8}"/>
              </a:ext>
            </a:extLst>
          </p:cNvPr>
          <p:cNvSpPr>
            <a:spLocks noGrp="1"/>
          </p:cNvSpPr>
          <p:nvPr>
            <p:ph type="title"/>
          </p:nvPr>
        </p:nvSpPr>
        <p:spPr/>
        <p:txBody>
          <a:bodyPr/>
          <a:lstStyle/>
          <a:p>
            <a:r>
              <a:rPr lang="en-US" dirty="0"/>
              <a:t>Welcome to </a:t>
            </a:r>
            <a:r>
              <a:rPr lang="en-US" dirty="0" err="1"/>
              <a:t>Mygamelib</a:t>
            </a:r>
            <a:endParaRPr lang="en-US" dirty="0"/>
          </a:p>
        </p:txBody>
      </p:sp>
      <p:sp>
        <p:nvSpPr>
          <p:cNvPr id="3" name="Content Placeholder 2">
            <a:extLst>
              <a:ext uri="{FF2B5EF4-FFF2-40B4-BE49-F238E27FC236}">
                <a16:creationId xmlns:a16="http://schemas.microsoft.com/office/drawing/2014/main" id="{E7E20C6B-661F-41BE-A340-AC189CD624E9}"/>
              </a:ext>
            </a:extLst>
          </p:cNvPr>
          <p:cNvSpPr>
            <a:spLocks noGrp="1"/>
          </p:cNvSpPr>
          <p:nvPr>
            <p:ph idx="1"/>
          </p:nvPr>
        </p:nvSpPr>
        <p:spPr/>
        <p:txBody>
          <a:bodyPr/>
          <a:lstStyle/>
          <a:p>
            <a:r>
              <a:rPr lang="en-US" dirty="0"/>
              <a:t>The trials and tribulations of a problematic Mac, a buggy </a:t>
            </a:r>
            <a:r>
              <a:rPr lang="en-US" dirty="0" err="1"/>
              <a:t>xCode</a:t>
            </a:r>
            <a:r>
              <a:rPr lang="en-US" dirty="0"/>
              <a:t>, and the frustrated old man.</a:t>
            </a:r>
          </a:p>
          <a:p>
            <a:endParaRPr lang="en-US" dirty="0"/>
          </a:p>
        </p:txBody>
      </p:sp>
    </p:spTree>
    <p:extLst>
      <p:ext uri="{BB962C8B-B14F-4D97-AF65-F5344CB8AC3E}">
        <p14:creationId xmlns:p14="http://schemas.microsoft.com/office/powerpoint/2010/main" val="202395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4D91-5834-44AB-9401-C7F4788CAEC3}"/>
              </a:ext>
            </a:extLst>
          </p:cNvPr>
          <p:cNvSpPr>
            <a:spLocks noGrp="1"/>
          </p:cNvSpPr>
          <p:nvPr>
            <p:ph type="title"/>
          </p:nvPr>
        </p:nvSpPr>
        <p:spPr/>
        <p:txBody>
          <a:bodyPr/>
          <a:lstStyle/>
          <a:p>
            <a:r>
              <a:rPr lang="en-US" dirty="0"/>
              <a:t>The beginning</a:t>
            </a:r>
          </a:p>
        </p:txBody>
      </p:sp>
      <p:sp>
        <p:nvSpPr>
          <p:cNvPr id="3" name="Content Placeholder 2">
            <a:extLst>
              <a:ext uri="{FF2B5EF4-FFF2-40B4-BE49-F238E27FC236}">
                <a16:creationId xmlns:a16="http://schemas.microsoft.com/office/drawing/2014/main" id="{B3885597-F44B-4557-9A70-D0DACA51CA37}"/>
              </a:ext>
            </a:extLst>
          </p:cNvPr>
          <p:cNvSpPr>
            <a:spLocks noGrp="1"/>
          </p:cNvSpPr>
          <p:nvPr>
            <p:ph idx="1"/>
          </p:nvPr>
        </p:nvSpPr>
        <p:spPr>
          <a:xfrm>
            <a:off x="1141412" y="1912690"/>
            <a:ext cx="9905999" cy="4326791"/>
          </a:xfrm>
        </p:spPr>
        <p:txBody>
          <a:bodyPr/>
          <a:lstStyle/>
          <a:p>
            <a:r>
              <a:rPr lang="en-US" dirty="0"/>
              <a:t>In the beginning there was darkness, and in that darkness there arose an enlightenment about that which is called… Firebase.</a:t>
            </a:r>
          </a:p>
          <a:p>
            <a:r>
              <a:rPr lang="en-US" dirty="0"/>
              <a:t>A NoSQL database from the wonderful spy organization that is Google.</a:t>
            </a:r>
          </a:p>
          <a:p>
            <a:r>
              <a:rPr lang="en-US" dirty="0"/>
              <a:t>With hardly any knowledge of a NoSQL database, (having quite a bit knowledge of a rational database) the intrepid explorer dove into the task at hand.</a:t>
            </a:r>
          </a:p>
        </p:txBody>
      </p:sp>
    </p:spTree>
    <p:extLst>
      <p:ext uri="{BB962C8B-B14F-4D97-AF65-F5344CB8AC3E}">
        <p14:creationId xmlns:p14="http://schemas.microsoft.com/office/powerpoint/2010/main" val="308034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CB87-C5AA-4812-8108-13596060AD1B}"/>
              </a:ext>
            </a:extLst>
          </p:cNvPr>
          <p:cNvSpPr>
            <a:spLocks noGrp="1"/>
          </p:cNvSpPr>
          <p:nvPr>
            <p:ph type="title"/>
          </p:nvPr>
        </p:nvSpPr>
        <p:spPr/>
        <p:txBody>
          <a:bodyPr/>
          <a:lstStyle/>
          <a:p>
            <a:r>
              <a:rPr lang="en-US" dirty="0"/>
              <a:t>The login</a:t>
            </a:r>
          </a:p>
        </p:txBody>
      </p:sp>
      <p:sp>
        <p:nvSpPr>
          <p:cNvPr id="3" name="Content Placeholder 2">
            <a:extLst>
              <a:ext uri="{FF2B5EF4-FFF2-40B4-BE49-F238E27FC236}">
                <a16:creationId xmlns:a16="http://schemas.microsoft.com/office/drawing/2014/main" id="{FCDF8C8A-8E3D-4A54-9D81-BB0A04B52DE7}"/>
              </a:ext>
            </a:extLst>
          </p:cNvPr>
          <p:cNvSpPr>
            <a:spLocks noGrp="1"/>
          </p:cNvSpPr>
          <p:nvPr>
            <p:ph idx="1"/>
          </p:nvPr>
        </p:nvSpPr>
        <p:spPr/>
        <p:txBody>
          <a:bodyPr/>
          <a:lstStyle/>
          <a:p>
            <a:r>
              <a:rPr lang="en-US" dirty="0"/>
              <a:t>The first order of business was the login and sign-up screens.</a:t>
            </a:r>
          </a:p>
          <a:p>
            <a:r>
              <a:rPr lang="en-US" dirty="0"/>
              <a:t>I found a few examples on the internet that helped greatly with this, however, for some reason at first didn’t work.</a:t>
            </a:r>
          </a:p>
          <a:p>
            <a:r>
              <a:rPr lang="en-US" dirty="0"/>
              <a:t>So more research went into Firebase, the setup, then configuring the backend firebase like I wanted it to go. Voila, login accomplished</a:t>
            </a:r>
          </a:p>
        </p:txBody>
      </p:sp>
    </p:spTree>
    <p:extLst>
      <p:ext uri="{BB962C8B-B14F-4D97-AF65-F5344CB8AC3E}">
        <p14:creationId xmlns:p14="http://schemas.microsoft.com/office/powerpoint/2010/main" val="69270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83D3-CD52-4193-9D33-E2799CC4B8E2}"/>
              </a:ext>
            </a:extLst>
          </p:cNvPr>
          <p:cNvSpPr>
            <a:spLocks noGrp="1"/>
          </p:cNvSpPr>
          <p:nvPr>
            <p:ph type="title"/>
          </p:nvPr>
        </p:nvSpPr>
        <p:spPr/>
        <p:txBody>
          <a:bodyPr/>
          <a:lstStyle/>
          <a:p>
            <a:r>
              <a:rPr lang="en-US" dirty="0"/>
              <a:t>The semi gooey center</a:t>
            </a:r>
          </a:p>
        </p:txBody>
      </p:sp>
      <p:sp>
        <p:nvSpPr>
          <p:cNvPr id="3" name="Content Placeholder 2">
            <a:extLst>
              <a:ext uri="{FF2B5EF4-FFF2-40B4-BE49-F238E27FC236}">
                <a16:creationId xmlns:a16="http://schemas.microsoft.com/office/drawing/2014/main" id="{CB68AAEE-4B32-4101-B906-A9377BD215E4}"/>
              </a:ext>
            </a:extLst>
          </p:cNvPr>
          <p:cNvSpPr>
            <a:spLocks noGrp="1"/>
          </p:cNvSpPr>
          <p:nvPr>
            <p:ph idx="1"/>
          </p:nvPr>
        </p:nvSpPr>
        <p:spPr/>
        <p:txBody>
          <a:bodyPr/>
          <a:lstStyle/>
          <a:p>
            <a:r>
              <a:rPr lang="en-US" dirty="0"/>
              <a:t>The next hurdle was the </a:t>
            </a:r>
            <a:r>
              <a:rPr lang="en-US" dirty="0" err="1"/>
              <a:t>tableViews</a:t>
            </a:r>
            <a:r>
              <a:rPr lang="en-US" dirty="0"/>
              <a:t> for the console screens, and game screens.</a:t>
            </a:r>
          </a:p>
          <a:p>
            <a:r>
              <a:rPr lang="en-US" dirty="0"/>
              <a:t>This task wasn’t terribly difficult, however, I am still having issues when it comes to constraints.  This took quite a deal of time due to the fact I am a perfectionist.  Nothing in programming is EVER perfect, a lesson I desperately need to learn so I don’t take forever in my programming tasks.</a:t>
            </a:r>
          </a:p>
          <a:p>
            <a:r>
              <a:rPr lang="en-US" dirty="0"/>
              <a:t>After much issues with my buggy </a:t>
            </a:r>
            <a:r>
              <a:rPr lang="en-US" dirty="0" err="1"/>
              <a:t>Xcode</a:t>
            </a:r>
            <a:r>
              <a:rPr lang="en-US" dirty="0"/>
              <a:t>, this task was finally accomplished.</a:t>
            </a:r>
          </a:p>
        </p:txBody>
      </p:sp>
    </p:spTree>
    <p:extLst>
      <p:ext uri="{BB962C8B-B14F-4D97-AF65-F5344CB8AC3E}">
        <p14:creationId xmlns:p14="http://schemas.microsoft.com/office/powerpoint/2010/main" val="110478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F82E-E873-465E-B891-A778F39D4F71}"/>
              </a:ext>
            </a:extLst>
          </p:cNvPr>
          <p:cNvSpPr>
            <a:spLocks noGrp="1"/>
          </p:cNvSpPr>
          <p:nvPr>
            <p:ph type="title"/>
          </p:nvPr>
        </p:nvSpPr>
        <p:spPr/>
        <p:txBody>
          <a:bodyPr/>
          <a:lstStyle/>
          <a:p>
            <a:r>
              <a:rPr lang="en-US" dirty="0"/>
              <a:t>The Real middle</a:t>
            </a:r>
          </a:p>
        </p:txBody>
      </p:sp>
      <p:sp>
        <p:nvSpPr>
          <p:cNvPr id="3" name="Content Placeholder 2">
            <a:extLst>
              <a:ext uri="{FF2B5EF4-FFF2-40B4-BE49-F238E27FC236}">
                <a16:creationId xmlns:a16="http://schemas.microsoft.com/office/drawing/2014/main" id="{81018791-928E-4DDB-A0C0-9B4CA8F4C96E}"/>
              </a:ext>
            </a:extLst>
          </p:cNvPr>
          <p:cNvSpPr>
            <a:spLocks noGrp="1"/>
          </p:cNvSpPr>
          <p:nvPr>
            <p:ph idx="1"/>
          </p:nvPr>
        </p:nvSpPr>
        <p:spPr/>
        <p:txBody>
          <a:bodyPr/>
          <a:lstStyle/>
          <a:p>
            <a:r>
              <a:rPr lang="en-US" dirty="0"/>
              <a:t>After finally fixing both </a:t>
            </a:r>
            <a:r>
              <a:rPr lang="en-US" dirty="0" err="1"/>
              <a:t>tableViews</a:t>
            </a:r>
            <a:r>
              <a:rPr lang="en-US" dirty="0"/>
              <a:t> for the console and games screen, I was running out of time to get done with this application.</a:t>
            </a:r>
          </a:p>
          <a:p>
            <a:r>
              <a:rPr lang="en-US" dirty="0"/>
              <a:t>I figured out a great way to make a new screen the home screen.  After a user logs into the program, it changes the home screen so you cannot or do not go all the way back to the login screen after leaving the </a:t>
            </a:r>
            <a:r>
              <a:rPr lang="en-US" dirty="0" err="1"/>
              <a:t>tableViews</a:t>
            </a:r>
            <a:endParaRPr lang="en-US" dirty="0"/>
          </a:p>
        </p:txBody>
      </p:sp>
    </p:spTree>
    <p:extLst>
      <p:ext uri="{BB962C8B-B14F-4D97-AF65-F5344CB8AC3E}">
        <p14:creationId xmlns:p14="http://schemas.microsoft.com/office/powerpoint/2010/main" val="171155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9448-0080-4C0D-A564-F8846FA12553}"/>
              </a:ext>
            </a:extLst>
          </p:cNvPr>
          <p:cNvSpPr>
            <a:spLocks noGrp="1"/>
          </p:cNvSpPr>
          <p:nvPr>
            <p:ph type="title"/>
          </p:nvPr>
        </p:nvSpPr>
        <p:spPr/>
        <p:txBody>
          <a:bodyPr/>
          <a:lstStyle/>
          <a:p>
            <a:r>
              <a:rPr lang="en-US" dirty="0"/>
              <a:t>Near the End</a:t>
            </a:r>
          </a:p>
        </p:txBody>
      </p:sp>
      <p:sp>
        <p:nvSpPr>
          <p:cNvPr id="3" name="Content Placeholder 2">
            <a:extLst>
              <a:ext uri="{FF2B5EF4-FFF2-40B4-BE49-F238E27FC236}">
                <a16:creationId xmlns:a16="http://schemas.microsoft.com/office/drawing/2014/main" id="{2FBD4111-ABE9-461A-8705-183C55F51885}"/>
              </a:ext>
            </a:extLst>
          </p:cNvPr>
          <p:cNvSpPr>
            <a:spLocks noGrp="1"/>
          </p:cNvSpPr>
          <p:nvPr>
            <p:ph idx="1"/>
          </p:nvPr>
        </p:nvSpPr>
        <p:spPr/>
        <p:txBody>
          <a:bodyPr/>
          <a:lstStyle/>
          <a:p>
            <a:r>
              <a:rPr lang="en-US" dirty="0"/>
              <a:t>I was in the middle of working on the adding / removing / and editing the arrays, when time ran out on this project.  I like the way it looks, and how it was coming together so I will definitely finish this when I have the time.</a:t>
            </a:r>
          </a:p>
        </p:txBody>
      </p:sp>
    </p:spTree>
    <p:extLst>
      <p:ext uri="{BB962C8B-B14F-4D97-AF65-F5344CB8AC3E}">
        <p14:creationId xmlns:p14="http://schemas.microsoft.com/office/powerpoint/2010/main" val="3309449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E543-6F9C-4473-892D-578D2F296BBC}"/>
              </a:ext>
            </a:extLst>
          </p:cNvPr>
          <p:cNvSpPr>
            <a:spLocks noGrp="1"/>
          </p:cNvSpPr>
          <p:nvPr>
            <p:ph type="title"/>
          </p:nvPr>
        </p:nvSpPr>
        <p:spPr/>
        <p:txBody>
          <a:bodyPr/>
          <a:lstStyle/>
          <a:p>
            <a:r>
              <a:rPr lang="en-US" dirty="0"/>
              <a:t>finale</a:t>
            </a:r>
          </a:p>
        </p:txBody>
      </p:sp>
      <p:sp>
        <p:nvSpPr>
          <p:cNvPr id="3" name="Content Placeholder 2">
            <a:extLst>
              <a:ext uri="{FF2B5EF4-FFF2-40B4-BE49-F238E27FC236}">
                <a16:creationId xmlns:a16="http://schemas.microsoft.com/office/drawing/2014/main" id="{EC1B1B71-401B-4FE0-B8D2-40169A7B9B51}"/>
              </a:ext>
            </a:extLst>
          </p:cNvPr>
          <p:cNvSpPr>
            <a:spLocks noGrp="1"/>
          </p:cNvSpPr>
          <p:nvPr>
            <p:ph idx="1"/>
          </p:nvPr>
        </p:nvSpPr>
        <p:spPr/>
        <p:txBody>
          <a:bodyPr/>
          <a:lstStyle/>
          <a:p>
            <a:r>
              <a:rPr lang="en-US" dirty="0"/>
              <a:t>Another thing I started on and didn’t finish at this time was the query for the game spinner screen.  This screen was supposed to randomly find the next game for you to play when you either finished the current game, or were bored and needed something new.</a:t>
            </a:r>
          </a:p>
          <a:p>
            <a:endParaRPr lang="en-US" dirty="0"/>
          </a:p>
        </p:txBody>
      </p:sp>
    </p:spTree>
    <p:extLst>
      <p:ext uri="{BB962C8B-B14F-4D97-AF65-F5344CB8AC3E}">
        <p14:creationId xmlns:p14="http://schemas.microsoft.com/office/powerpoint/2010/main" val="4892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30C0-F054-47D7-873F-63CAF89301F4}"/>
              </a:ext>
            </a:extLst>
          </p:cNvPr>
          <p:cNvSpPr>
            <a:spLocks noGrp="1"/>
          </p:cNvSpPr>
          <p:nvPr>
            <p:ph type="title"/>
          </p:nvPr>
        </p:nvSpPr>
        <p:spPr/>
        <p:txBody>
          <a:bodyPr/>
          <a:lstStyle/>
          <a:p>
            <a:r>
              <a:rPr lang="en-US" dirty="0"/>
              <a:t>Wrap Up - How well did you invest &amp; manage your time?</a:t>
            </a:r>
          </a:p>
        </p:txBody>
      </p:sp>
      <p:sp>
        <p:nvSpPr>
          <p:cNvPr id="3" name="Content Placeholder 2">
            <a:extLst>
              <a:ext uri="{FF2B5EF4-FFF2-40B4-BE49-F238E27FC236}">
                <a16:creationId xmlns:a16="http://schemas.microsoft.com/office/drawing/2014/main" id="{C0AACCC8-E942-4F32-AFE2-FF88D25B486A}"/>
              </a:ext>
            </a:extLst>
          </p:cNvPr>
          <p:cNvSpPr>
            <a:spLocks noGrp="1"/>
          </p:cNvSpPr>
          <p:nvPr>
            <p:ph idx="1"/>
          </p:nvPr>
        </p:nvSpPr>
        <p:spPr/>
        <p:txBody>
          <a:bodyPr/>
          <a:lstStyle/>
          <a:p>
            <a:r>
              <a:rPr lang="en-US" dirty="0"/>
              <a:t>Well, even though my </a:t>
            </a:r>
            <a:r>
              <a:rPr lang="en-US" dirty="0" err="1"/>
              <a:t>wakka</a:t>
            </a:r>
            <a:r>
              <a:rPr lang="en-US" dirty="0"/>
              <a:t> time for some reason hated me during this class.  I logged in for about 3 – 4 hours after work to try and sort out the many issues and learning curves that went with a Firebase application.</a:t>
            </a:r>
          </a:p>
          <a:p>
            <a:r>
              <a:rPr lang="en-US" dirty="0"/>
              <a:t>Sometimes my time in </a:t>
            </a:r>
            <a:r>
              <a:rPr lang="en-US" dirty="0" err="1"/>
              <a:t>Xcode</a:t>
            </a:r>
            <a:r>
              <a:rPr lang="en-US" dirty="0"/>
              <a:t> wasn’t as efficient as I would have liked it be. I bounce my head off the wall for longer than I should have.  My google searches didn’t work as I had planned, so I had to employ a past teacher to help out with some of the roadblocks.</a:t>
            </a:r>
          </a:p>
        </p:txBody>
      </p:sp>
    </p:spTree>
    <p:extLst>
      <p:ext uri="{BB962C8B-B14F-4D97-AF65-F5344CB8AC3E}">
        <p14:creationId xmlns:p14="http://schemas.microsoft.com/office/powerpoint/2010/main" val="3821411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68ADF4FB7984084A1299D0CC8C5B7" ma:contentTypeVersion="4" ma:contentTypeDescription="Create a new document." ma:contentTypeScope="" ma:versionID="48c17ec6612de4562c18dd8fd8fa1316">
  <xsd:schema xmlns:xsd="http://www.w3.org/2001/XMLSchema" xmlns:xs="http://www.w3.org/2001/XMLSchema" xmlns:p="http://schemas.microsoft.com/office/2006/metadata/properties" xmlns:ns3="da4d557c-ca64-46a0-91c2-2fe4abf80fa0" targetNamespace="http://schemas.microsoft.com/office/2006/metadata/properties" ma:root="true" ma:fieldsID="2fdaf07c7d6c3a191dca54eff3540548" ns3:_="">
    <xsd:import namespace="da4d557c-ca64-46a0-91c2-2fe4abf80fa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4d557c-ca64-46a0-91c2-2fe4abf80f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B68A9E-1191-4F0F-A27A-A57137730E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4d557c-ca64-46a0-91c2-2fe4abf80f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1009D3-9B45-4CD7-9B2A-E415251F335F}">
  <ds:schemaRef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http://www.w3.org/XML/1998/namespace"/>
    <ds:schemaRef ds:uri="http://schemas.microsoft.com/office/infopath/2007/PartnerControls"/>
    <ds:schemaRef ds:uri="da4d557c-ca64-46a0-91c2-2fe4abf80fa0"/>
    <ds:schemaRef ds:uri="http://purl.org/dc/terms/"/>
  </ds:schemaRefs>
</ds:datastoreItem>
</file>

<file path=customXml/itemProps3.xml><?xml version="1.0" encoding="utf-8"?>
<ds:datastoreItem xmlns:ds="http://schemas.openxmlformats.org/officeDocument/2006/customXml" ds:itemID="{6C5B2B7C-0A2C-4B1E-8DDA-C4291DE4FD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59</TotalTime>
  <Words>906</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Open Sans</vt:lpstr>
      <vt:lpstr>Tw Cen MT</vt:lpstr>
      <vt:lpstr>Circuit</vt:lpstr>
      <vt:lpstr>MyGameLib Post Mortem</vt:lpstr>
      <vt:lpstr>Welcome to Mygamelib</vt:lpstr>
      <vt:lpstr>The beginning</vt:lpstr>
      <vt:lpstr>The login</vt:lpstr>
      <vt:lpstr>The semi gooey center</vt:lpstr>
      <vt:lpstr>The Real middle</vt:lpstr>
      <vt:lpstr>Near the End</vt:lpstr>
      <vt:lpstr>finale</vt:lpstr>
      <vt:lpstr>Wrap Up - How well did you invest &amp; manage your time?</vt:lpstr>
      <vt:lpstr>Wrap Up - Did you accomplish everything you wanted to accomplish? Why or why not </vt:lpstr>
      <vt:lpstr>Wrap Up - What lessons did you learn that will help you on your next project?</vt:lpstr>
      <vt:lpstr>Wrap up – Wrap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MyGameLib Post Mortem</dc:title>
  <dc:creator>Roy Welborn</dc:creator>
  <cp:lastModifiedBy>Edward</cp:lastModifiedBy>
  <cp:revision>6</cp:revision>
  <dcterms:created xsi:type="dcterms:W3CDTF">2021-02-01T14:42:59Z</dcterms:created>
  <dcterms:modified xsi:type="dcterms:W3CDTF">2021-02-01T15:43:35Z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0x0101007DE68ADF4FB7984084A1299D0CC8C5B7</vt:lpwstr>
  </property>
</Properties>
</file>