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841463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MyGameLib</a:t>
            </a:r>
            <a:br>
              <a:rPr lang="en-US" sz="4000" dirty="0"/>
            </a:br>
            <a:r>
              <a:rPr lang="en-US" sz="4000" dirty="0"/>
              <a:t>Pitch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514987"/>
            <a:ext cx="3485072" cy="1669490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Edward Welborn</a:t>
            </a:r>
          </a:p>
          <a:p>
            <a:pPr algn="l"/>
            <a:r>
              <a:rPr lang="en-US" sz="1600" dirty="0"/>
              <a:t>PROJECT AND PORTFOLIO IV</a:t>
            </a:r>
          </a:p>
          <a:p>
            <a:pPr algn="l"/>
            <a:r>
              <a:rPr lang="en-US" sz="1200" b="1" i="0" cap="all" dirty="0">
                <a:effectLst/>
                <a:latin typeface="Open Sans" panose="020B0806030504020204" pitchFamily="34" charset="0"/>
              </a:rPr>
              <a:t>MDV349-O</a:t>
            </a:r>
            <a:endParaRPr lang="en-US" sz="1200" b="0" i="0" dirty="0">
              <a:effectLst/>
              <a:latin typeface="Open Sans" panose="020B0806030504020204" pitchFamily="34" charset="0"/>
            </a:endParaRPr>
          </a:p>
          <a:p>
            <a:pPr algn="l"/>
            <a:r>
              <a:rPr lang="en-US" sz="1200" b="0" i="0" dirty="0">
                <a:effectLst/>
                <a:latin typeface="Open Sans" panose="020B0806030504020204" pitchFamily="34" charset="0"/>
              </a:rPr>
              <a:t>C20210101</a:t>
            </a:r>
          </a:p>
          <a:p>
            <a:pPr algn="l"/>
            <a:endParaRPr lang="en-US" sz="16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Application Pitch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F0530-DDEF-4EBC-952F-3F774105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needs for this application are very simple, yet very important to some gamers.</a:t>
            </a:r>
          </a:p>
          <a:p>
            <a:r>
              <a:rPr lang="en-US" dirty="0"/>
              <a:t>The first need for this application are for avid gamers, who have quite a few games on numerous consoles, and do not remember all the games they currently own or want.</a:t>
            </a:r>
          </a:p>
          <a:p>
            <a:r>
              <a:rPr lang="en-US" dirty="0"/>
              <a:t>The other major need for this application is for those gamers that are bored with the game they are currently playing, are in a quandary about which new game to play.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0F04-1F4F-4511-B157-846F44D2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801D-D389-41B4-9DB4-9A499157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will have persistence via the </a:t>
            </a:r>
            <a:r>
              <a:rPr lang="en-US" dirty="0" err="1"/>
              <a:t>FireBase</a:t>
            </a:r>
            <a:r>
              <a:rPr lang="en-US" dirty="0"/>
              <a:t> Database.  The user will have to login or create a login in order for this application to keep track of their data</a:t>
            </a:r>
          </a:p>
          <a:p>
            <a:r>
              <a:rPr lang="en-US" dirty="0"/>
              <a:t>The user will be able to add, edit, or remove games they own and be able to keep track of which console the game belongs to</a:t>
            </a:r>
          </a:p>
          <a:p>
            <a:r>
              <a:rPr lang="en-US" dirty="0"/>
              <a:t>If the user is stuck on which game to play next, there will be a feature to randomly choose a game based on the console they want to play on</a:t>
            </a:r>
          </a:p>
        </p:txBody>
      </p:sp>
    </p:spTree>
    <p:extLst>
      <p:ext uri="{BB962C8B-B14F-4D97-AF65-F5344CB8AC3E}">
        <p14:creationId xmlns:p14="http://schemas.microsoft.com/office/powerpoint/2010/main" val="18902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{B14FF65A-FE0E-4CAE-933C-98468C4BC0A1}tf11665031_win32</Template>
  <TotalTime>409</TotalTime>
  <Words>188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Nova</vt:lpstr>
      <vt:lpstr>Arial Nova Light</vt:lpstr>
      <vt:lpstr>Open Sans</vt:lpstr>
      <vt:lpstr>Wingdings 2</vt:lpstr>
      <vt:lpstr>SlateVTI</vt:lpstr>
      <vt:lpstr>MyGameLib Pitch Video</vt:lpstr>
      <vt:lpstr>Application Pitch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MyGameLib Pitch Video</dc:title>
  <dc:creator>Roy Welborn</dc:creator>
  <cp:lastModifiedBy>Roy Welborn</cp:lastModifiedBy>
  <cp:revision>2</cp:revision>
  <dcterms:created xsi:type="dcterms:W3CDTF">2021-01-11T18:54:27Z</dcterms:created>
  <dcterms:modified xsi:type="dcterms:W3CDTF">2021-01-12T01:44:04Z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