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6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22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7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7642-8492-49D3-832A-3C408D1A40A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59DD-8737-4652-9F30-A293253C0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10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DCC3-8023-48FE-A3BB-10358734C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DynArray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D7691-75C4-42B3-BDAD-FB96C8BD2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SDV2213</a:t>
            </a:r>
          </a:p>
        </p:txBody>
      </p:sp>
    </p:spTree>
    <p:extLst>
      <p:ext uri="{BB962C8B-B14F-4D97-AF65-F5344CB8AC3E}">
        <p14:creationId xmlns:p14="http://schemas.microsoft.com/office/powerpoint/2010/main" val="116413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F0FF-9916-49D2-A0F7-A2409B42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19C5-759A-4C9D-A217-F5DC782E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copy dynamic data members</a:t>
            </a:r>
          </a:p>
          <a:p>
            <a:r>
              <a:rPr lang="en-US" dirty="0"/>
              <a:t>Shallow copy non-dynamic data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Can use assignment operator “shortcut”</a:t>
            </a:r>
          </a:p>
        </p:txBody>
      </p:sp>
    </p:spTree>
    <p:extLst>
      <p:ext uri="{BB962C8B-B14F-4D97-AF65-F5344CB8AC3E}">
        <p14:creationId xmlns:p14="http://schemas.microsoft.com/office/powerpoint/2010/main" val="352046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D60F-1DE8-4EF7-9D18-800BCF20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3734-56F6-4B82-AAF8-B9A1C2BE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Self-assignment check</a:t>
            </a:r>
          </a:p>
          <a:p>
            <a:r>
              <a:rPr lang="en-US" dirty="0"/>
              <a:t>Clean up </a:t>
            </a:r>
            <a:r>
              <a:rPr lang="en-US"/>
              <a:t>existing memory</a:t>
            </a:r>
            <a:endParaRPr lang="en-US" dirty="0"/>
          </a:p>
          <a:p>
            <a:r>
              <a:rPr lang="en-US" dirty="0"/>
              <a:t>Deep copy dynamic data members</a:t>
            </a:r>
          </a:p>
          <a:p>
            <a:r>
              <a:rPr lang="en-US" dirty="0"/>
              <a:t>Shallow copy non-dynamic data members</a:t>
            </a:r>
          </a:p>
          <a:p>
            <a:r>
              <a:rPr lang="en-US" dirty="0"/>
              <a:t>Return the invoking object by reference</a:t>
            </a:r>
          </a:p>
        </p:txBody>
      </p:sp>
    </p:spTree>
    <p:extLst>
      <p:ext uri="{BB962C8B-B14F-4D97-AF65-F5344CB8AC3E}">
        <p14:creationId xmlns:p14="http://schemas.microsoft.com/office/powerpoint/2010/main" val="28026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CEA9-4A25-47DE-9CEC-8E40AB61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4CB8-F057-4AA3-B2A5-491CEE12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</a:t>
            </a:r>
            <a:r>
              <a:rPr lang="en-US" dirty="0" err="1"/>
              <a:t>DynArray</a:t>
            </a:r>
            <a:r>
              <a:rPr lang="en-US" dirty="0"/>
              <a:t> objects to be accessed like a standard array</a:t>
            </a:r>
          </a:p>
          <a:p>
            <a:endParaRPr lang="en-US" dirty="0"/>
          </a:p>
          <a:p>
            <a:r>
              <a:rPr lang="en-US" dirty="0"/>
              <a:t>Return the data stored at the supplied index</a:t>
            </a:r>
          </a:p>
          <a:p>
            <a:r>
              <a:rPr lang="en-US" dirty="0"/>
              <a:t>No error-checking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8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4DBD-C7AC-4E2E-B792-4434F72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A73A-EFA2-4F2B-A486-BE295DDA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user to see how many items are stored or can be stored before resizing</a:t>
            </a:r>
          </a:p>
          <a:p>
            <a:endParaRPr lang="en-US" dirty="0"/>
          </a:p>
          <a:p>
            <a:r>
              <a:rPr lang="en-US" dirty="0"/>
              <a:t>Return the appropriate data member</a:t>
            </a:r>
          </a:p>
        </p:txBody>
      </p:sp>
    </p:spTree>
    <p:extLst>
      <p:ext uri="{BB962C8B-B14F-4D97-AF65-F5344CB8AC3E}">
        <p14:creationId xmlns:p14="http://schemas.microsoft.com/office/powerpoint/2010/main" val="123603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ADA6-A788-4635-A4D4-6257265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3941-46E0-4150-9160-863EE029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wipe out an object so that it can be re-used</a:t>
            </a:r>
          </a:p>
          <a:p>
            <a:endParaRPr lang="en-US" dirty="0"/>
          </a:p>
          <a:p>
            <a:r>
              <a:rPr lang="en-US" dirty="0"/>
              <a:t>Clean up all dynamic memory allocated within the object</a:t>
            </a:r>
          </a:p>
          <a:p>
            <a:r>
              <a:rPr lang="en-US" dirty="0"/>
              <a:t>Set all data members back to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50997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5D6C-F30B-481F-ABAB-BDA02B62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10FB-25B7-4894-AD01-F9A7B7F4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resizing of the array</a:t>
            </a:r>
          </a:p>
          <a:p>
            <a:r>
              <a:rPr lang="en-US" dirty="0"/>
              <a:t>If no value is passed in</a:t>
            </a:r>
          </a:p>
          <a:p>
            <a:pPr lvl="1"/>
            <a:r>
              <a:rPr lang="en-US" dirty="0"/>
              <a:t>If capacity is 0, then the capacity is set to 1</a:t>
            </a:r>
          </a:p>
          <a:p>
            <a:pPr lvl="1"/>
            <a:r>
              <a:rPr lang="en-US" dirty="0"/>
              <a:t>Otherwise, it doubles the capacity</a:t>
            </a:r>
          </a:p>
          <a:p>
            <a:pPr lvl="1"/>
            <a:endParaRPr lang="en-US" dirty="0"/>
          </a:p>
          <a:p>
            <a:r>
              <a:rPr lang="en-US" dirty="0"/>
              <a:t>If a value is passed in, resize array to new capacity</a:t>
            </a:r>
          </a:p>
          <a:p>
            <a:pPr lvl="1"/>
            <a:r>
              <a:rPr lang="en-US" dirty="0"/>
              <a:t>Do not make array smaller</a:t>
            </a:r>
          </a:p>
        </p:txBody>
      </p:sp>
    </p:spTree>
    <p:extLst>
      <p:ext uri="{BB962C8B-B14F-4D97-AF65-F5344CB8AC3E}">
        <p14:creationId xmlns:p14="http://schemas.microsoft.com/office/powerpoint/2010/main" val="364187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83E6-667B-474A-B23B-52E0DC28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9CE8-3037-413F-945E-10BFB7A9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create a new larger array in order to copy the existing information over</a:t>
            </a:r>
          </a:p>
          <a:p>
            <a:r>
              <a:rPr lang="en-US" dirty="0"/>
              <a:t>Make sure to clean up old memory before re-assigning pointers</a:t>
            </a:r>
          </a:p>
        </p:txBody>
      </p:sp>
    </p:spTree>
    <p:extLst>
      <p:ext uri="{BB962C8B-B14F-4D97-AF65-F5344CB8AC3E}">
        <p14:creationId xmlns:p14="http://schemas.microsoft.com/office/powerpoint/2010/main" val="350754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7D37-98B8-462C-BEB8-6099FA84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7BC4-3187-48D3-A210-91283823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value to the next available </a:t>
            </a:r>
            <a:r>
              <a:rPr lang="en-US" dirty="0" err="1"/>
              <a:t>indice</a:t>
            </a:r>
            <a:r>
              <a:rPr lang="en-US" dirty="0"/>
              <a:t> in the array</a:t>
            </a:r>
          </a:p>
          <a:p>
            <a:r>
              <a:rPr lang="en-US" dirty="0"/>
              <a:t>If the array is full before adding, it will need to be resized first</a:t>
            </a:r>
          </a:p>
        </p:txBody>
      </p:sp>
    </p:spTree>
    <p:extLst>
      <p:ext uri="{BB962C8B-B14F-4D97-AF65-F5344CB8AC3E}">
        <p14:creationId xmlns:p14="http://schemas.microsoft.com/office/powerpoint/2010/main" val="242100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7696-B753-48AD-B5DA-E4BB9715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EFC2-DB90-4E1E-A9E2-D5417C63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simple data structure</a:t>
            </a:r>
          </a:p>
          <a:p>
            <a:r>
              <a:rPr lang="en-US" dirty="0"/>
              <a:t>Data is stored in a single, contiguous block (regardless of dimensionality)</a:t>
            </a:r>
          </a:p>
          <a:p>
            <a:r>
              <a:rPr lang="en-US" dirty="0"/>
              <a:t>Very fast to access and change</a:t>
            </a:r>
          </a:p>
          <a:p>
            <a:r>
              <a:rPr lang="en-US" dirty="0"/>
              <a:t>Fixed-size (static or dynamic)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0E241-3880-4883-BC38-1A586829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47" y="4760913"/>
            <a:ext cx="7087564" cy="5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6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92EE-2975-4F67-95DC-B5EAC389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E7C4-270A-4B59-BD73-D60F0D9E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array is a pointer</a:t>
            </a:r>
          </a:p>
          <a:p>
            <a:r>
              <a:rPr lang="en-US" dirty="0"/>
              <a:t>Indexes via offsetting</a:t>
            </a:r>
          </a:p>
          <a:p>
            <a:pPr lvl="1"/>
            <a:r>
              <a:rPr lang="en-US" dirty="0"/>
              <a:t>Why arrays start at [0]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F2E75-5727-46E6-840D-0F3E93EB4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47" y="4493240"/>
            <a:ext cx="7087564" cy="8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0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0D3E-012A-4582-B0D9-5CF1C81E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(static vs dynamic)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7566-FEE5-4383-BB73-5B8C5458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values[10];				// created at compile time</a:t>
            </a:r>
          </a:p>
          <a:p>
            <a:r>
              <a:rPr lang="en-US" dirty="0"/>
              <a:t>float* values = new float[10];		// created at runtime</a:t>
            </a:r>
          </a:p>
          <a:p>
            <a:endParaRPr lang="en-US" dirty="0"/>
          </a:p>
          <a:p>
            <a:r>
              <a:rPr lang="en-US" dirty="0"/>
              <a:t>float values[</a:t>
            </a:r>
            <a:r>
              <a:rPr lang="en-US" dirty="0" err="1"/>
              <a:t>numValues</a:t>
            </a:r>
            <a:r>
              <a:rPr lang="en-US" dirty="0"/>
              <a:t>];			// compiler error</a:t>
            </a:r>
          </a:p>
          <a:p>
            <a:r>
              <a:rPr lang="en-US" dirty="0"/>
              <a:t>float* values = new float[</a:t>
            </a:r>
            <a:r>
              <a:rPr lang="en-US" dirty="0" err="1"/>
              <a:t>numValues</a:t>
            </a:r>
            <a:r>
              <a:rPr lang="en-US" dirty="0"/>
              <a:t>];	//  valid code</a:t>
            </a:r>
          </a:p>
        </p:txBody>
      </p:sp>
    </p:spTree>
    <p:extLst>
      <p:ext uri="{BB962C8B-B14F-4D97-AF65-F5344CB8AC3E}">
        <p14:creationId xmlns:p14="http://schemas.microsoft.com/office/powerpoint/2010/main" val="402913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B7F-BF67-41D2-8E64-CCDC43D5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AD4B-D670-40E8-9C01-75BC5167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</a:t>
            </a:r>
            <a:r>
              <a:rPr lang="en-US" dirty="0" err="1"/>
              <a:t>resizeable</a:t>
            </a:r>
            <a:r>
              <a:rPr lang="en-US" dirty="0"/>
              <a:t>” array</a:t>
            </a:r>
          </a:p>
          <a:p>
            <a:r>
              <a:rPr lang="en-US" dirty="0"/>
              <a:t>Similar to </a:t>
            </a:r>
            <a:r>
              <a:rPr lang="en-US" dirty="0" err="1"/>
              <a:t>stl</a:t>
            </a:r>
            <a:r>
              <a:rPr lang="en-US" dirty="0"/>
              <a:t>::vector</a:t>
            </a:r>
          </a:p>
          <a:p>
            <a:r>
              <a:rPr lang="en-US" dirty="0"/>
              <a:t>Templated for maximum versatility</a:t>
            </a:r>
          </a:p>
          <a:p>
            <a:endParaRPr lang="en-US" dirty="0"/>
          </a:p>
          <a:p>
            <a:r>
              <a:rPr lang="en-US" dirty="0"/>
              <a:t>Very useful when you don’t know how many items you need to store</a:t>
            </a:r>
          </a:p>
        </p:txBody>
      </p:sp>
    </p:spTree>
    <p:extLst>
      <p:ext uri="{BB962C8B-B14F-4D97-AF65-F5344CB8AC3E}">
        <p14:creationId xmlns:p14="http://schemas.microsoft.com/office/powerpoint/2010/main" val="42688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7B79-7973-4A5C-80B9-6F7D146F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DYNARRAY data members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4911FC-B586-473F-9F2C-8EE444E1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Type* </a:t>
            </a:r>
            <a:r>
              <a:rPr lang="en-US" dirty="0" err="1"/>
              <a:t>mArray</a:t>
            </a:r>
            <a:r>
              <a:rPr lang="en-US" dirty="0"/>
              <a:t>;		// The array of data</a:t>
            </a:r>
          </a:p>
          <a:p>
            <a:r>
              <a:rPr lang="en-US" dirty="0"/>
              <a:t>unsigned int </a:t>
            </a:r>
            <a:r>
              <a:rPr lang="en-US" dirty="0" err="1"/>
              <a:t>mSize</a:t>
            </a:r>
            <a:r>
              <a:rPr lang="en-US" dirty="0"/>
              <a:t>;		// The current number of indices being used</a:t>
            </a:r>
          </a:p>
          <a:p>
            <a:r>
              <a:rPr lang="en-US" dirty="0"/>
              <a:t>unsigned int </a:t>
            </a:r>
            <a:r>
              <a:rPr lang="en-US" dirty="0" err="1"/>
              <a:t>mCapacity</a:t>
            </a:r>
            <a:r>
              <a:rPr lang="en-US" dirty="0"/>
              <a:t>;	// The current number of indices available</a:t>
            </a:r>
          </a:p>
        </p:txBody>
      </p:sp>
    </p:spTree>
    <p:extLst>
      <p:ext uri="{BB962C8B-B14F-4D97-AF65-F5344CB8AC3E}">
        <p14:creationId xmlns:p14="http://schemas.microsoft.com/office/powerpoint/2010/main" val="196396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8717-FA17-4940-81BE-52C51EFD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dynarray</a:t>
            </a:r>
            <a:r>
              <a:rPr lang="en-US" dirty="0"/>
              <a:t>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C119B-321E-4871-99F0-CE6E26389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Default constructor</a:t>
            </a:r>
          </a:p>
          <a:p>
            <a:pPr lvl="1"/>
            <a:r>
              <a:rPr lang="en-US" sz="1400" dirty="0"/>
              <a:t>optional starting size</a:t>
            </a:r>
          </a:p>
          <a:p>
            <a:r>
              <a:rPr lang="en-US" sz="1800" dirty="0"/>
              <a:t>Destructor</a:t>
            </a:r>
          </a:p>
          <a:p>
            <a:r>
              <a:rPr lang="en-US" sz="1800" dirty="0"/>
              <a:t>Copy constructor</a:t>
            </a:r>
          </a:p>
          <a:p>
            <a:r>
              <a:rPr lang="en-US" sz="1800" dirty="0"/>
              <a:t>Assignment operator</a:t>
            </a:r>
          </a:p>
          <a:p>
            <a:r>
              <a:rPr lang="en-US" sz="1800" dirty="0"/>
              <a:t>operator[]</a:t>
            </a:r>
          </a:p>
          <a:p>
            <a:pPr lvl="1"/>
            <a:r>
              <a:rPr lang="en-US" sz="1400" dirty="0"/>
              <a:t>read and write</a:t>
            </a:r>
          </a:p>
          <a:p>
            <a:r>
              <a:rPr lang="en-US" sz="1800" dirty="0"/>
              <a:t>accessors for size and capacity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2B7086-E879-4C00-9832-6C28BFBF8B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Clear</a:t>
            </a:r>
          </a:p>
          <a:p>
            <a:r>
              <a:rPr lang="en-US" dirty="0"/>
              <a:t>Append</a:t>
            </a:r>
          </a:p>
          <a:p>
            <a:r>
              <a:rPr lang="en-US" dirty="0"/>
              <a:t>Reserve</a:t>
            </a:r>
          </a:p>
        </p:txBody>
      </p:sp>
    </p:spTree>
    <p:extLst>
      <p:ext uri="{BB962C8B-B14F-4D97-AF65-F5344CB8AC3E}">
        <p14:creationId xmlns:p14="http://schemas.microsoft.com/office/powerpoint/2010/main" val="306908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540-A1A9-4C29-82EA-BBEB9A2A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B26E6-1A84-45E4-BB2A-CB5B4DA9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Initializes the data members of the class</a:t>
            </a:r>
          </a:p>
          <a:p>
            <a:r>
              <a:rPr lang="en-US" dirty="0"/>
              <a:t>If a value was passed in, it creates an empty array of that size</a:t>
            </a:r>
          </a:p>
          <a:p>
            <a:pPr lvl="1"/>
            <a:r>
              <a:rPr lang="en-US" dirty="0"/>
              <a:t>This can speed up the program by not requiring as much resizing</a:t>
            </a:r>
          </a:p>
        </p:txBody>
      </p:sp>
    </p:spTree>
    <p:extLst>
      <p:ext uri="{BB962C8B-B14F-4D97-AF65-F5344CB8AC3E}">
        <p14:creationId xmlns:p14="http://schemas.microsoft.com/office/powerpoint/2010/main" val="36363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6A08-A6EF-46D9-A02E-10A8986F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6169-1426-4A59-8834-B5F57495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Cleans up all dynamic memory that was used</a:t>
            </a:r>
          </a:p>
          <a:p>
            <a:endParaRPr lang="en-US" dirty="0"/>
          </a:p>
          <a:p>
            <a:r>
              <a:rPr lang="en-US" dirty="0"/>
              <a:t>Can use Clear method for code re-use</a:t>
            </a:r>
          </a:p>
        </p:txBody>
      </p:sp>
    </p:spTree>
    <p:extLst>
      <p:ext uri="{BB962C8B-B14F-4D97-AF65-F5344CB8AC3E}">
        <p14:creationId xmlns:p14="http://schemas.microsoft.com/office/powerpoint/2010/main" val="3607622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1816</TotalTime>
  <Words>397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DynArray</vt:lpstr>
      <vt:lpstr>Arrays</vt:lpstr>
      <vt:lpstr>Arrays</vt:lpstr>
      <vt:lpstr>Arrays (static vs dynamic)</vt:lpstr>
      <vt:lpstr>dynArray</vt:lpstr>
      <vt:lpstr>DYNARRAY data members</vt:lpstr>
      <vt:lpstr>dynarray functionality</vt:lpstr>
      <vt:lpstr>CONSTRUCTOR</vt:lpstr>
      <vt:lpstr>destructor</vt:lpstr>
      <vt:lpstr>copy constructor</vt:lpstr>
      <vt:lpstr>assignment operator</vt:lpstr>
      <vt:lpstr>operator []</vt:lpstr>
      <vt:lpstr>accessors</vt:lpstr>
      <vt:lpstr>clear</vt:lpstr>
      <vt:lpstr>reserve</vt:lpstr>
      <vt:lpstr>reserve Pt.2</vt:lpstr>
      <vt:lpstr>append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DynArray</dc:title>
  <dc:creator>Shagrath Silenoz</dc:creator>
  <cp:lastModifiedBy>Shagrath Silenoz</cp:lastModifiedBy>
  <cp:revision>15</cp:revision>
  <dcterms:created xsi:type="dcterms:W3CDTF">2020-05-05T16:16:03Z</dcterms:created>
  <dcterms:modified xsi:type="dcterms:W3CDTF">2020-07-03T18:35:44Z</dcterms:modified>
</cp:coreProperties>
</file>