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8" r:id="rId2"/>
    <p:sldId id="339" r:id="rId3"/>
    <p:sldId id="366" r:id="rId4"/>
    <p:sldId id="373" r:id="rId5"/>
    <p:sldId id="367" r:id="rId6"/>
    <p:sldId id="349" r:id="rId7"/>
    <p:sldId id="369" r:id="rId8"/>
    <p:sldId id="370" r:id="rId9"/>
    <p:sldId id="378" r:id="rId10"/>
    <p:sldId id="368" r:id="rId11"/>
    <p:sldId id="379" r:id="rId12"/>
    <p:sldId id="377" r:id="rId13"/>
    <p:sldId id="353" r:id="rId14"/>
    <p:sldId id="372" r:id="rId15"/>
    <p:sldId id="35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20E"/>
    <a:srgbClr val="430A1B"/>
    <a:srgbClr val="FF3300"/>
    <a:srgbClr val="CF9528"/>
    <a:srgbClr val="416529"/>
    <a:srgbClr val="7E2215"/>
    <a:srgbClr val="AB28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6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3F1EFA3-26F1-4BEA-BBEB-CD93B5E262DB}"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75555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F1EFA3-26F1-4BEA-BBEB-CD93B5E262DB}"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429432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F1EFA3-26F1-4BEA-BBEB-CD93B5E262DB}"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271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F1EFA3-26F1-4BEA-BBEB-CD93B5E262DB}"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30093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F1EFA3-26F1-4BEA-BBEB-CD93B5E262DB}"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278129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F1EFA3-26F1-4BEA-BBEB-CD93B5E262DB}"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20803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F1EFA3-26F1-4BEA-BBEB-CD93B5E262DB}" type="datetimeFigureOut">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30945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F1EFA3-26F1-4BEA-BBEB-CD93B5E262DB}" type="datetimeFigureOut">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64002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1EFA3-26F1-4BEA-BBEB-CD93B5E262DB}" type="datetimeFigureOut">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92118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F1EFA3-26F1-4BEA-BBEB-CD93B5E262DB}"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3832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F1EFA3-26F1-4BEA-BBEB-CD93B5E262DB}"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102264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1EFA3-26F1-4BEA-BBEB-CD93B5E262DB}" type="datetimeFigureOut">
              <a:rPr lang="en-US" smtClean="0"/>
              <a:t>7/6/2025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0662B-EF61-415A-9EB4-620D3CC29CA6}" type="slidenum">
              <a:rPr lang="en-US" smtClean="0"/>
              <a:t>‹#›</a:t>
            </a:fld>
            <a:endParaRPr lang="en-US"/>
          </a:p>
        </p:txBody>
      </p:sp>
    </p:spTree>
    <p:extLst>
      <p:ext uri="{BB962C8B-B14F-4D97-AF65-F5344CB8AC3E}">
        <p14:creationId xmlns:p14="http://schemas.microsoft.com/office/powerpoint/2010/main" val="2931505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 y="0"/>
            <a:ext cx="12192000" cy="6858000"/>
          </a:xfrm>
          <a:prstGeom prst="rect">
            <a:avLst/>
          </a:prstGeom>
        </p:spPr>
      </p:pic>
      <p:sp>
        <p:nvSpPr>
          <p:cNvPr id="3" name="TextBox 6"/>
          <p:cNvSpPr txBox="1"/>
          <p:nvPr/>
        </p:nvSpPr>
        <p:spPr>
          <a:xfrm>
            <a:off x="1221057" y="1418714"/>
            <a:ext cx="9996671" cy="3642023"/>
          </a:xfrm>
          <a:prstGeom prst="rect">
            <a:avLst/>
          </a:prstGeom>
        </p:spPr>
        <p:txBody>
          <a:bodyPr wrap="square" lIns="0" tIns="0" rIns="0" bIns="0" rtlCol="0" anchor="t">
            <a:spAutoFit/>
          </a:bodyPr>
          <a:lstStyle/>
          <a:p>
            <a:pPr algn="ctr">
              <a:lnSpc>
                <a:spcPts val="14214"/>
              </a:lnSpc>
            </a:pPr>
            <a:r>
              <a:rPr lang="en-US" sz="12200" b="1" spc="300" dirty="0">
                <a:solidFill>
                  <a:srgbClr val="FFFFFF"/>
                </a:solidFill>
                <a:latin typeface="Call Of Ops Duty" panose="02000500000000000000" pitchFamily="2" charset="0"/>
                <a:ea typeface="Canva Sans Bold"/>
                <a:cs typeface="Canva Sans Bold"/>
                <a:sym typeface="Canva Sans Bold"/>
              </a:rPr>
              <a:t>Announcement</a:t>
            </a:r>
          </a:p>
        </p:txBody>
      </p:sp>
      <p:sp>
        <p:nvSpPr>
          <p:cNvPr id="4" name="Freeform 3"/>
          <p:cNvSpPr/>
          <p:nvPr/>
        </p:nvSpPr>
        <p:spPr>
          <a:xfrm>
            <a:off x="1518557" y="3469943"/>
            <a:ext cx="9323614"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5" name="TextBox 19"/>
          <p:cNvSpPr txBox="1"/>
          <p:nvPr/>
        </p:nvSpPr>
        <p:spPr>
          <a:xfrm>
            <a:off x="1090428" y="3469943"/>
            <a:ext cx="9996671" cy="2123658"/>
          </a:xfrm>
          <a:prstGeom prst="rect">
            <a:avLst/>
          </a:prstGeom>
        </p:spPr>
        <p:txBody>
          <a:bodyPr wrap="square" lIns="0" tIns="0" rIns="0" bIns="0" rtlCol="0" anchor="t">
            <a:spAutoFit/>
          </a:bodyPr>
          <a:lstStyle/>
          <a:p>
            <a:pPr algn="ctr"/>
            <a:r>
              <a:rPr lang="en-US" sz="13800" b="1" dirty="0" smtClean="0">
                <a:solidFill>
                  <a:srgbClr val="56220E"/>
                </a:solidFill>
                <a:latin typeface="Dinova" panose="00000900000000000000" pitchFamily="2" charset="0"/>
                <a:ea typeface="Canva Sans Bold"/>
                <a:cs typeface="Canva Sans Bold"/>
                <a:sym typeface="Canva Sans Bold"/>
              </a:rPr>
              <a:t>TIME</a:t>
            </a:r>
            <a:endParaRPr lang="en-US" sz="13800" b="1" dirty="0">
              <a:solidFill>
                <a:srgbClr val="56220E"/>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3395436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1" y="654777"/>
            <a:ext cx="11292455" cy="5262979"/>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800" dirty="0">
                <a:solidFill>
                  <a:schemeClr val="bg1"/>
                </a:solidFill>
                <a:latin typeface="Arial Black" panose="020B0A04020102020204" pitchFamily="34" charset="0"/>
                <a:ea typeface="Times New Roman" panose="02020603050405020304" pitchFamily="18" charset="0"/>
              </a:rPr>
              <a:t>Our next Water Baptism Session holds this Saturday 12th July 2025. Everyone, both young and old, who is yet to be baptized in water by immersion since they believed, are required to partake of this vital Kingdom Mystery. </a:t>
            </a:r>
            <a:endParaRPr lang="en-US" sz="4800" dirty="0">
              <a:solidFill>
                <a:srgbClr val="FFFF00"/>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Praise the Lord! </a:t>
            </a:r>
          </a:p>
        </p:txBody>
      </p:sp>
    </p:spTree>
    <p:extLst>
      <p:ext uri="{BB962C8B-B14F-4D97-AF65-F5344CB8AC3E}">
        <p14:creationId xmlns:p14="http://schemas.microsoft.com/office/powerpoint/2010/main" val="65960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2" y="627797"/>
            <a:ext cx="10838736" cy="5078313"/>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chemeClr val="bg1"/>
                </a:solidFill>
                <a:latin typeface="Arial Black" panose="020B0A04020102020204" pitchFamily="34" charset="0"/>
                <a:ea typeface="Times New Roman" panose="02020603050405020304" pitchFamily="18" charset="0"/>
              </a:rPr>
              <a:t>Our redemption is not complete until we are baptized in water. Please come along with your change of clothes. Time: </a:t>
            </a:r>
            <a:r>
              <a:rPr lang="en-US" sz="5400" dirty="0" smtClean="0">
                <a:solidFill>
                  <a:schemeClr val="bg1"/>
                </a:solidFill>
                <a:latin typeface="Arial Black" panose="020B0A04020102020204" pitchFamily="34" charset="0"/>
                <a:ea typeface="Times New Roman" panose="02020603050405020304" pitchFamily="18" charset="0"/>
              </a:rPr>
              <a:t>9:00am</a:t>
            </a:r>
            <a:r>
              <a:rPr lang="en-US" sz="5400" dirty="0">
                <a:solidFill>
                  <a:schemeClr val="bg1"/>
                </a:solidFill>
                <a:latin typeface="Arial Black" panose="020B0A04020102020204" pitchFamily="34" charset="0"/>
                <a:ea typeface="Times New Roman" panose="02020603050405020304" pitchFamily="18" charset="0"/>
              </a:rPr>
              <a:t>.</a:t>
            </a:r>
          </a:p>
        </p:txBody>
      </p:sp>
    </p:spTree>
    <p:extLst>
      <p:ext uri="{BB962C8B-B14F-4D97-AF65-F5344CB8AC3E}">
        <p14:creationId xmlns:p14="http://schemas.microsoft.com/office/powerpoint/2010/main" val="1618059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2" y="654777"/>
            <a:ext cx="10838736" cy="5509200"/>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400" dirty="0">
                <a:solidFill>
                  <a:schemeClr val="bg1"/>
                </a:solidFill>
                <a:latin typeface="Arial Black" panose="020B0A04020102020204" pitchFamily="34" charset="0"/>
                <a:ea typeface="Times New Roman" panose="02020603050405020304" pitchFamily="18" charset="0"/>
              </a:rPr>
              <a:t>Winners’ Satellite Fellowship, our house-to-house fellowship, also holds this Saturday at all our locations in Caldwell and its environs. Please locate a center close to you and be part of it for another time of encounter with God. Time: 5:00-6:00pm. </a:t>
            </a: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Praise the Lord! </a:t>
            </a:r>
          </a:p>
        </p:txBody>
      </p:sp>
    </p:spTree>
    <p:extLst>
      <p:ext uri="{BB962C8B-B14F-4D97-AF65-F5344CB8AC3E}">
        <p14:creationId xmlns:p14="http://schemas.microsoft.com/office/powerpoint/2010/main" val="176946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2" y="0"/>
            <a:ext cx="10838736" cy="6863417"/>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400" dirty="0">
                <a:solidFill>
                  <a:schemeClr val="bg1"/>
                </a:solidFill>
                <a:latin typeface="Arial Black" panose="020B0A04020102020204" pitchFamily="34" charset="0"/>
                <a:ea typeface="Times New Roman" panose="02020603050405020304" pitchFamily="18" charset="0"/>
              </a:rPr>
              <a:t>Please note that WSF is an integral part of this church, and it is important for all members to belong to one. Meanwhile, if you desire to host a WSF Centre in your house or you wish to be a cell minister, please indicate, and register your name and contact with the Ushers immediately after the service. </a:t>
            </a:r>
          </a:p>
        </p:txBody>
      </p:sp>
    </p:spTree>
    <p:extLst>
      <p:ext uri="{BB962C8B-B14F-4D97-AF65-F5344CB8AC3E}">
        <p14:creationId xmlns:p14="http://schemas.microsoft.com/office/powerpoint/2010/main" val="2426395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2" y="473402"/>
            <a:ext cx="10838736" cy="5909310"/>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chemeClr val="bg1"/>
                </a:solidFill>
                <a:latin typeface="Arial Black" panose="020B0A04020102020204" pitchFamily="34" charset="0"/>
                <a:ea typeface="Times New Roman" panose="02020603050405020304" pitchFamily="18" charset="0"/>
              </a:rPr>
              <a:t>As you host the Ark in your house, expect </a:t>
            </a:r>
            <a:r>
              <a:rPr lang="en-US" sz="5400" dirty="0" err="1">
                <a:solidFill>
                  <a:schemeClr val="bg1"/>
                </a:solidFill>
                <a:latin typeface="Arial Black" panose="020B0A04020102020204" pitchFamily="34" charset="0"/>
                <a:ea typeface="Times New Roman" panose="02020603050405020304" pitchFamily="18" charset="0"/>
              </a:rPr>
              <a:t>Obededom</a:t>
            </a:r>
            <a:r>
              <a:rPr lang="en-US" sz="5400" dirty="0">
                <a:solidFill>
                  <a:schemeClr val="bg1"/>
                </a:solidFill>
                <a:latin typeface="Arial Black" panose="020B0A04020102020204" pitchFamily="34" charset="0"/>
                <a:ea typeface="Times New Roman" panose="02020603050405020304" pitchFamily="18" charset="0"/>
              </a:rPr>
              <a:t> order of blessings in Jesus’ name. Please note ministers are to summit their cell report right after the close of this service.</a:t>
            </a:r>
          </a:p>
        </p:txBody>
      </p:sp>
    </p:spTree>
    <p:extLst>
      <p:ext uri="{BB962C8B-B14F-4D97-AF65-F5344CB8AC3E}">
        <p14:creationId xmlns:p14="http://schemas.microsoft.com/office/powerpoint/2010/main" val="2215221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2" y="654777"/>
            <a:ext cx="10838736" cy="6001643"/>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800" dirty="0">
                <a:solidFill>
                  <a:schemeClr val="bg1"/>
                </a:solidFill>
                <a:latin typeface="Arial Black" panose="020B0A04020102020204" pitchFamily="34" charset="0"/>
                <a:ea typeface="Times New Roman" panose="02020603050405020304" pitchFamily="18" charset="0"/>
              </a:rPr>
              <a:t>Next Sunday, 13th July 2025 @ Winners’ Chapel International  Caldwell Garden of Faith shall be our Special Monthly Communion Service. It shall be a service to be remembered. time is as follows: 1st Service – 7:00am; 2nd Service – 9:00am.</a:t>
            </a:r>
            <a:endParaRPr lang="en-US" sz="4800" dirty="0">
              <a:solidFill>
                <a:srgbClr val="FFFF00"/>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Praise the Lord! </a:t>
            </a:r>
          </a:p>
        </p:txBody>
      </p:sp>
    </p:spTree>
    <p:extLst>
      <p:ext uri="{BB962C8B-B14F-4D97-AF65-F5344CB8AC3E}">
        <p14:creationId xmlns:p14="http://schemas.microsoft.com/office/powerpoint/2010/main" val="1132110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1" y="1105153"/>
            <a:ext cx="11292455" cy="5632311"/>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6000" dirty="0">
                <a:solidFill>
                  <a:schemeClr val="bg1"/>
                </a:solidFill>
                <a:latin typeface="Arial Black" panose="020B0A04020102020204" pitchFamily="34" charset="0"/>
                <a:ea typeface="Times New Roman" panose="02020603050405020304" pitchFamily="18" charset="0"/>
              </a:rPr>
              <a:t>Today is our </a:t>
            </a:r>
            <a:r>
              <a:rPr lang="en-US" sz="6000" dirty="0">
                <a:solidFill>
                  <a:srgbClr val="FFFF00"/>
                </a:solidFill>
                <a:latin typeface="Arial Black" panose="020B0A04020102020204" pitchFamily="34" charset="0"/>
                <a:ea typeface="Times New Roman" panose="02020603050405020304" pitchFamily="18" charset="0"/>
              </a:rPr>
              <a:t>COVENANT DAY OF OPEN DOORS, </a:t>
            </a:r>
            <a:r>
              <a:rPr lang="en-US" sz="6000" dirty="0">
                <a:solidFill>
                  <a:schemeClr val="bg1"/>
                </a:solidFill>
                <a:latin typeface="Arial Black" panose="020B0A04020102020204" pitchFamily="34" charset="0"/>
                <a:ea typeface="Times New Roman" panose="02020603050405020304" pitchFamily="18" charset="0"/>
              </a:rPr>
              <a:t>expect numerous blessings  by the encounters of this service in Jesus Name.</a:t>
            </a:r>
            <a:endParaRPr lang="en-US" sz="6000" dirty="0">
              <a:solidFill>
                <a:schemeClr val="bg1"/>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Praise the Lord! </a:t>
            </a:r>
          </a:p>
        </p:txBody>
      </p:sp>
    </p:spTree>
    <p:extLst>
      <p:ext uri="{BB962C8B-B14F-4D97-AF65-F5344CB8AC3E}">
        <p14:creationId xmlns:p14="http://schemas.microsoft.com/office/powerpoint/2010/main" val="2076434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1" y="654777"/>
            <a:ext cx="11292455" cy="6186309"/>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400" dirty="0">
                <a:solidFill>
                  <a:schemeClr val="bg1"/>
                </a:solidFill>
                <a:latin typeface="Arial Black" panose="020B0A04020102020204" pitchFamily="34" charset="0"/>
                <a:ea typeface="Times New Roman" panose="02020603050405020304" pitchFamily="18" charset="0"/>
              </a:rPr>
              <a:t>Remember, Operation By All Means is ongoing in this Midst of the Year Season of Glory! Every member is expected to deliver minimum 4 standing Souls, and  as we do, this church, WCI Caldwell Garden of Faith shall be minimum double her current attendance in Jesus Name. Remember, “he that </a:t>
            </a:r>
            <a:r>
              <a:rPr lang="en-US" sz="4400" dirty="0" err="1" smtClean="0">
                <a:solidFill>
                  <a:schemeClr val="bg1"/>
                </a:solidFill>
                <a:latin typeface="Arial Black" panose="020B0A04020102020204" pitchFamily="34" charset="0"/>
                <a:ea typeface="Times New Roman" panose="02020603050405020304" pitchFamily="18" charset="0"/>
              </a:rPr>
              <a:t>reapeth</a:t>
            </a:r>
            <a:endParaRPr lang="en-US" sz="4400" dirty="0">
              <a:solidFill>
                <a:schemeClr val="bg1"/>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Praise the Lord! </a:t>
            </a:r>
          </a:p>
        </p:txBody>
      </p:sp>
    </p:spTree>
    <p:extLst>
      <p:ext uri="{BB962C8B-B14F-4D97-AF65-F5344CB8AC3E}">
        <p14:creationId xmlns:p14="http://schemas.microsoft.com/office/powerpoint/2010/main" val="1477123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2" y="612844"/>
            <a:ext cx="10838736" cy="5632311"/>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err="1">
                <a:solidFill>
                  <a:schemeClr val="bg1"/>
                </a:solidFill>
                <a:latin typeface="Arial Black" panose="020B0A04020102020204" pitchFamily="34" charset="0"/>
                <a:ea typeface="Times New Roman" panose="02020603050405020304" pitchFamily="18" charset="0"/>
              </a:rPr>
              <a:t>receiveth</a:t>
            </a:r>
            <a:r>
              <a:rPr lang="en-US" sz="4000" dirty="0">
                <a:solidFill>
                  <a:schemeClr val="bg1"/>
                </a:solidFill>
                <a:latin typeface="Arial Black" panose="020B0A04020102020204" pitchFamily="34" charset="0"/>
                <a:ea typeface="Times New Roman" panose="02020603050405020304" pitchFamily="18" charset="0"/>
              </a:rPr>
              <a:t> wages, and </a:t>
            </a:r>
            <a:r>
              <a:rPr lang="en-US" sz="4000" dirty="0" err="1">
                <a:solidFill>
                  <a:schemeClr val="bg1"/>
                </a:solidFill>
                <a:latin typeface="Arial Black" panose="020B0A04020102020204" pitchFamily="34" charset="0"/>
                <a:ea typeface="Times New Roman" panose="02020603050405020304" pitchFamily="18" charset="0"/>
              </a:rPr>
              <a:t>gathereth</a:t>
            </a:r>
            <a:r>
              <a:rPr lang="en-US" sz="4000" dirty="0">
                <a:solidFill>
                  <a:schemeClr val="bg1"/>
                </a:solidFill>
                <a:latin typeface="Arial Black" panose="020B0A04020102020204" pitchFamily="34" charset="0"/>
                <a:ea typeface="Times New Roman" panose="02020603050405020304" pitchFamily="18" charset="0"/>
              </a:rPr>
              <a:t> fruit unto life eternal: that both he that </a:t>
            </a:r>
            <a:r>
              <a:rPr lang="en-US" sz="4000" dirty="0" err="1">
                <a:solidFill>
                  <a:schemeClr val="bg1"/>
                </a:solidFill>
                <a:latin typeface="Arial Black" panose="020B0A04020102020204" pitchFamily="34" charset="0"/>
                <a:ea typeface="Times New Roman" panose="02020603050405020304" pitchFamily="18" charset="0"/>
              </a:rPr>
              <a:t>soweth</a:t>
            </a:r>
            <a:r>
              <a:rPr lang="en-US" sz="4000" dirty="0">
                <a:solidFill>
                  <a:schemeClr val="bg1"/>
                </a:solidFill>
                <a:latin typeface="Arial Black" panose="020B0A04020102020204" pitchFamily="34" charset="0"/>
                <a:ea typeface="Times New Roman" panose="02020603050405020304" pitchFamily="18" charset="0"/>
              </a:rPr>
              <a:t> and he that </a:t>
            </a:r>
            <a:r>
              <a:rPr lang="en-US" sz="4000" dirty="0" err="1">
                <a:solidFill>
                  <a:schemeClr val="bg1"/>
                </a:solidFill>
                <a:latin typeface="Arial Black" panose="020B0A04020102020204" pitchFamily="34" charset="0"/>
                <a:ea typeface="Times New Roman" panose="02020603050405020304" pitchFamily="18" charset="0"/>
              </a:rPr>
              <a:t>reapeth</a:t>
            </a:r>
            <a:r>
              <a:rPr lang="en-US" sz="4000" dirty="0">
                <a:solidFill>
                  <a:schemeClr val="bg1"/>
                </a:solidFill>
                <a:latin typeface="Arial Black" panose="020B0A04020102020204" pitchFamily="34" charset="0"/>
                <a:ea typeface="Times New Roman" panose="02020603050405020304" pitchFamily="18" charset="0"/>
              </a:rPr>
              <a:t> may rejoice together.” Jn. 4:36.  Therefore, our specialized Outreaches holds this week Tuesday and Thursday -  5:00pm and Saturday - 7:30am. May everyone receive the grace to win this spiritual race in Jesus’ Name. Amen!.</a:t>
            </a:r>
            <a:endParaRPr lang="en-US" sz="4000" dirty="0">
              <a:solidFill>
                <a:schemeClr val="bg1"/>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572250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1" y="654777"/>
            <a:ext cx="11292455" cy="5262979"/>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800" dirty="0">
                <a:solidFill>
                  <a:schemeClr val="bg1"/>
                </a:solidFill>
                <a:latin typeface="Arial Black" panose="020B0A04020102020204" pitchFamily="34" charset="0"/>
                <a:ea typeface="Times New Roman" panose="02020603050405020304" pitchFamily="18" charset="0"/>
              </a:rPr>
              <a:t>Believers Foundation Class (BFC) for all our new converts and members that are yet to do so, comes up tomorrow Monday 7th , July 2025. </a:t>
            </a:r>
          </a:p>
          <a:p>
            <a:pPr algn="ctr"/>
            <a:r>
              <a:rPr lang="en-US" sz="4800" dirty="0">
                <a:solidFill>
                  <a:schemeClr val="bg1"/>
                </a:solidFill>
                <a:latin typeface="Arial Black" panose="020B0A04020102020204" pitchFamily="34" charset="0"/>
                <a:ea typeface="Times New Roman" panose="02020603050405020304" pitchFamily="18" charset="0"/>
              </a:rPr>
              <a:t>Time: Morning session - 10:00 am/Evening session - 4:00 pm</a:t>
            </a: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Praise the Lord! </a:t>
            </a:r>
          </a:p>
        </p:txBody>
      </p:sp>
    </p:spTree>
    <p:extLst>
      <p:ext uri="{BB962C8B-B14F-4D97-AF65-F5344CB8AC3E}">
        <p14:creationId xmlns:p14="http://schemas.microsoft.com/office/powerpoint/2010/main" val="688079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2" y="654777"/>
            <a:ext cx="10838736" cy="5909310"/>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chemeClr val="bg1"/>
                </a:solidFill>
                <a:latin typeface="Arial Black" panose="020B0A04020102020204" pitchFamily="34" charset="0"/>
                <a:ea typeface="Times New Roman" panose="02020603050405020304" pitchFamily="18" charset="0"/>
              </a:rPr>
              <a:t>Our Midweek Communion Service holds this Wednesday, 9th July 2025. Remember, we shall be waiting on the Lord in a fast and break with the communion. Time: 5.00pm.</a:t>
            </a:r>
            <a:endParaRPr lang="en-US" sz="5400" dirty="0">
              <a:solidFill>
                <a:srgbClr val="FFFF00"/>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GOOD NEWS!!! </a:t>
            </a:r>
          </a:p>
        </p:txBody>
      </p:sp>
    </p:spTree>
    <p:extLst>
      <p:ext uri="{BB962C8B-B14F-4D97-AF65-F5344CB8AC3E}">
        <p14:creationId xmlns:p14="http://schemas.microsoft.com/office/powerpoint/2010/main" val="3737078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62984" y="888900"/>
            <a:ext cx="11292455" cy="5078313"/>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chemeClr val="bg1"/>
                </a:solidFill>
                <a:latin typeface="Arial Black" panose="020B0A04020102020204" pitchFamily="34" charset="0"/>
                <a:ea typeface="Times New Roman" panose="02020603050405020304" pitchFamily="18" charset="0"/>
              </a:rPr>
              <a:t>Covenant Hour of Prayer holds this week, Monday - Saturday. Take advantage of this platform as an avenue for your spiritual growth and development. Time: </a:t>
            </a:r>
            <a:r>
              <a:rPr lang="en-US" sz="5400" dirty="0">
                <a:solidFill>
                  <a:srgbClr val="FFFF00"/>
                </a:solidFill>
                <a:latin typeface="Arial Black" panose="020B0A04020102020204" pitchFamily="34" charset="0"/>
                <a:ea typeface="Times New Roman" panose="02020603050405020304" pitchFamily="18" charset="0"/>
              </a:rPr>
              <a:t>6:30am.</a:t>
            </a:r>
            <a:endParaRPr lang="en-US" sz="5400" dirty="0">
              <a:solidFill>
                <a:srgbClr val="FFFF00"/>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Praise the Lord! </a:t>
            </a:r>
          </a:p>
        </p:txBody>
      </p:sp>
    </p:spTree>
    <p:extLst>
      <p:ext uri="{BB962C8B-B14F-4D97-AF65-F5344CB8AC3E}">
        <p14:creationId xmlns:p14="http://schemas.microsoft.com/office/powerpoint/2010/main" val="1199030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2" y="995971"/>
            <a:ext cx="10838736" cy="4832092"/>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400" dirty="0">
                <a:solidFill>
                  <a:schemeClr val="bg1"/>
                </a:solidFill>
                <a:latin typeface="Arial Black" panose="020B0A04020102020204" pitchFamily="34" charset="0"/>
                <a:ea typeface="Times New Roman" panose="02020603050405020304" pitchFamily="18" charset="0"/>
              </a:rPr>
              <a:t>The Annual Youth Alive Convention (AYAC) holds from the 19th to 23rd of August 2025. The theme is Built to Last. It shall indeed be a mountain of supernatural transformation for every participants. </a:t>
            </a:r>
            <a:endParaRPr lang="en-US" sz="4400" dirty="0">
              <a:solidFill>
                <a:srgbClr val="FFFF00"/>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GOOD NEWS!!! </a:t>
            </a:r>
          </a:p>
        </p:txBody>
      </p:sp>
    </p:spTree>
    <p:extLst>
      <p:ext uri="{BB962C8B-B14F-4D97-AF65-F5344CB8AC3E}">
        <p14:creationId xmlns:p14="http://schemas.microsoft.com/office/powerpoint/2010/main" val="1226173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15FA48A-6830-CC3C-1715-56AAB7A6254D}"/>
              </a:ext>
            </a:extLst>
          </p:cNvPr>
          <p:cNvSpPr/>
          <p:nvPr/>
        </p:nvSpPr>
        <p:spPr>
          <a:xfrm>
            <a:off x="676632" y="627797"/>
            <a:ext cx="10838736" cy="5909310"/>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chemeClr val="bg1"/>
                </a:solidFill>
                <a:latin typeface="Arial Black" panose="020B0A04020102020204" pitchFamily="34" charset="0"/>
                <a:ea typeface="Times New Roman" panose="02020603050405020304" pitchFamily="18" charset="0"/>
              </a:rPr>
              <a:t>All youths are encouraged to prayerfully prepare and plan to attend. Youth meeting holds after the first and second service, all youths are to be in attendance.</a:t>
            </a:r>
            <a:endParaRPr lang="en-US" sz="5400" dirty="0">
              <a:solidFill>
                <a:schemeClr val="bg1"/>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3521878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8058</TotalTime>
  <Words>613</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Calibri</vt:lpstr>
      <vt:lpstr>Calibri Light</vt:lpstr>
      <vt:lpstr>Call Of Ops Duty</vt:lpstr>
      <vt:lpstr>Canva Sans Bold</vt:lpstr>
      <vt:lpstr>Dinova</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WINNER CHAPEL FIAMAH</cp:lastModifiedBy>
  <cp:revision>95</cp:revision>
  <dcterms:created xsi:type="dcterms:W3CDTF">2025-03-19T09:51:45Z</dcterms:created>
  <dcterms:modified xsi:type="dcterms:W3CDTF">2025-07-06T07:15:05Z</dcterms:modified>
</cp:coreProperties>
</file>