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0" r:id="rId2"/>
    <p:sldId id="292" r:id="rId3"/>
    <p:sldId id="340" r:id="rId4"/>
    <p:sldId id="369" r:id="rId5"/>
    <p:sldId id="370" r:id="rId6"/>
    <p:sldId id="3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1E0C"/>
    <a:srgbClr val="280B15"/>
    <a:srgbClr val="FF3300"/>
    <a:srgbClr val="CF9528"/>
    <a:srgbClr val="416529"/>
    <a:srgbClr val="7E2215"/>
    <a:srgbClr val="AB2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5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2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5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3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9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3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5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2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8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4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EFA3-26F1-4BEA-BBEB-CD93B5E262DB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0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CAD7E-3FA0-D9CB-12BA-C9C583CBD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6"/>
          <p:cNvSpPr txBox="1"/>
          <p:nvPr/>
        </p:nvSpPr>
        <p:spPr>
          <a:xfrm>
            <a:off x="1182027" y="1595867"/>
            <a:ext cx="9996671" cy="18210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214"/>
              </a:lnSpc>
            </a:pPr>
            <a:r>
              <a:rPr lang="en-US" sz="12200" b="1" spc="300" dirty="0">
                <a:solidFill>
                  <a:srgbClr val="FFFFFF"/>
                </a:solidFill>
                <a:latin typeface="Call Of Ops Duty" panose="02000500000000000000" pitchFamily="2" charset="0"/>
                <a:ea typeface="Canva Sans Bold"/>
                <a:cs typeface="Canva Sans Bold"/>
                <a:sym typeface="Canva Sans Bold"/>
              </a:rPr>
              <a:t>HYMN TITLE</a:t>
            </a:r>
          </a:p>
        </p:txBody>
      </p:sp>
      <p:sp>
        <p:nvSpPr>
          <p:cNvPr id="4" name="Freeform 3"/>
          <p:cNvSpPr/>
          <p:nvPr/>
        </p:nvSpPr>
        <p:spPr>
          <a:xfrm>
            <a:off x="1518557" y="3428057"/>
            <a:ext cx="9323614" cy="2123658"/>
          </a:xfrm>
          <a:custGeom>
            <a:avLst/>
            <a:gdLst/>
            <a:ahLst/>
            <a:cxnLst/>
            <a:rect l="l" t="t" r="r" b="b"/>
            <a:pathLst>
              <a:path w="3407664" h="576120">
                <a:moveTo>
                  <a:pt x="0" y="0"/>
                </a:moveTo>
                <a:lnTo>
                  <a:pt x="3407664" y="0"/>
                </a:lnTo>
                <a:lnTo>
                  <a:pt x="3407664" y="576120"/>
                </a:lnTo>
                <a:lnTo>
                  <a:pt x="0" y="576120"/>
                </a:ln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19"/>
          <p:cNvSpPr txBox="1"/>
          <p:nvPr/>
        </p:nvSpPr>
        <p:spPr>
          <a:xfrm>
            <a:off x="1182028" y="3416878"/>
            <a:ext cx="9996671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0" b="1" dirty="0">
                <a:solidFill>
                  <a:srgbClr val="4B1E0C"/>
                </a:solidFill>
                <a:latin typeface="Dinova" panose="00000900000000000000" pitchFamily="2" charset="0"/>
                <a:ea typeface="Canva Sans Bold"/>
                <a:cs typeface="Canva Sans Bold"/>
                <a:sym typeface="Canva Sans Bold"/>
              </a:rPr>
              <a:t>ONWARD, CHRISTIAN SOLDIERS</a:t>
            </a:r>
            <a:endParaRPr lang="en-US" sz="6000" b="1" dirty="0">
              <a:solidFill>
                <a:srgbClr val="4B1E0C"/>
              </a:solidFill>
              <a:latin typeface="Dinova" panose="00000900000000000000" pitchFamily="2" charset="0"/>
              <a:ea typeface="Canva Sans Bold"/>
              <a:cs typeface="Canva Sans Bold"/>
              <a:sym typeface="Canva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60179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CAD7E-3FA0-D9CB-12BA-C9C583CBD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5FA48A-6830-CC3C-1715-56AAB7A6254D}"/>
              </a:ext>
            </a:extLst>
          </p:cNvPr>
          <p:cNvSpPr/>
          <p:nvPr/>
        </p:nvSpPr>
        <p:spPr>
          <a:xfrm>
            <a:off x="370643" y="1133535"/>
            <a:ext cx="11450713" cy="55092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ONWARD, Christian soldiers,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Marching as to war,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With the cross of Jesus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Going on before: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Christ, the royal Master,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Leads against the foe;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Forward into battle,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See His banners go</a:t>
            </a:r>
            <a:r>
              <a:rPr lang="en-US" sz="44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.</a:t>
            </a:r>
            <a:endParaRPr lang="en-US" sz="4400" dirty="0">
              <a:solidFill>
                <a:schemeClr val="bg1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067036" y="114669"/>
            <a:ext cx="4366496" cy="923330"/>
            <a:chOff x="4067036" y="114669"/>
            <a:chExt cx="4366496" cy="92333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5ED45A-75C5-EC46-04BB-DE6BD57392E7}"/>
                </a:ext>
              </a:extLst>
            </p:cNvPr>
            <p:cNvSpPr/>
            <p:nvPr/>
          </p:nvSpPr>
          <p:spPr>
            <a:xfrm>
              <a:off x="4067036" y="114669"/>
              <a:ext cx="4366496" cy="923330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99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rgbClr val="FFFF00"/>
                  </a:solidFill>
                  <a:latin typeface="Impact" panose="020B0806030902050204" pitchFamily="34" charset="0"/>
                  <a:ea typeface="Times New Roman" panose="02020603050405020304" pitchFamily="18" charset="0"/>
                </a:rPr>
                <a:t>VERSE 1 OF </a:t>
              </a:r>
              <a:r>
                <a:rPr lang="en-US" sz="5400" dirty="0" smtClean="0">
                  <a:solidFill>
                    <a:srgbClr val="FFFF00"/>
                  </a:solidFill>
                  <a:latin typeface="Impact" panose="020B0806030902050204" pitchFamily="34" charset="0"/>
                  <a:ea typeface="Times New Roman" panose="02020603050405020304" pitchFamily="18" charset="0"/>
                </a:rPr>
                <a:t>4 </a:t>
              </a:r>
              <a:endParaRPr lang="en-US" sz="5400" dirty="0">
                <a:solidFill>
                  <a:srgbClr val="FFFF00"/>
                </a:solidFill>
                <a:latin typeface="Impact" panose="020B080603090205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75A737-66E8-B18F-3D38-A3976EA437DC}"/>
                </a:ext>
              </a:extLst>
            </p:cNvPr>
            <p:cNvSpPr/>
            <p:nvPr/>
          </p:nvSpPr>
          <p:spPr>
            <a:xfrm>
              <a:off x="4339988" y="210205"/>
              <a:ext cx="3753133" cy="70788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79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CAD7E-3FA0-D9CB-12BA-C9C583CBD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5FA48A-6830-CC3C-1715-56AAB7A6254D}"/>
              </a:ext>
            </a:extLst>
          </p:cNvPr>
          <p:cNvSpPr/>
          <p:nvPr/>
        </p:nvSpPr>
        <p:spPr>
          <a:xfrm>
            <a:off x="1130326" y="1480953"/>
            <a:ext cx="9931348" cy="4247317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Onward, Christian soldiers,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Marching as to war,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With the cross of Jesus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Going on before.</a:t>
            </a:r>
            <a:endParaRPr lang="en-US" sz="5400" dirty="0">
              <a:solidFill>
                <a:schemeClr val="bg1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067036" y="114669"/>
            <a:ext cx="4366496" cy="923330"/>
            <a:chOff x="4067036" y="114669"/>
            <a:chExt cx="4366496" cy="92333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5ED45A-75C5-EC46-04BB-DE6BD57392E7}"/>
                </a:ext>
              </a:extLst>
            </p:cNvPr>
            <p:cNvSpPr/>
            <p:nvPr/>
          </p:nvSpPr>
          <p:spPr>
            <a:xfrm>
              <a:off x="4067036" y="114669"/>
              <a:ext cx="4366496" cy="923330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99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rgbClr val="FFFF00"/>
                  </a:solidFill>
                  <a:latin typeface="Impact" panose="020B0806030902050204" pitchFamily="34" charset="0"/>
                  <a:ea typeface="Times New Roman" panose="02020603050405020304" pitchFamily="18" charset="0"/>
                </a:rPr>
                <a:t>REFRAIN</a:t>
              </a:r>
              <a:endParaRPr lang="en-US" sz="5400" dirty="0">
                <a:solidFill>
                  <a:srgbClr val="FFFF00"/>
                </a:solidFill>
                <a:latin typeface="Impact" panose="020B080603090205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75A737-66E8-B18F-3D38-A3976EA437DC}"/>
                </a:ext>
              </a:extLst>
            </p:cNvPr>
            <p:cNvSpPr/>
            <p:nvPr/>
          </p:nvSpPr>
          <p:spPr>
            <a:xfrm>
              <a:off x="4339988" y="210205"/>
              <a:ext cx="3753133" cy="70788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19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CAD7E-3FA0-D9CB-12BA-C9C583CBD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5FA48A-6830-CC3C-1715-56AAB7A6254D}"/>
              </a:ext>
            </a:extLst>
          </p:cNvPr>
          <p:cNvSpPr/>
          <p:nvPr/>
        </p:nvSpPr>
        <p:spPr>
          <a:xfrm>
            <a:off x="370643" y="1133535"/>
            <a:ext cx="11450713" cy="55092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At the sign of triumph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Satan’s host doth flee;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On, then, Christian soldiers,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On to victory!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Hell’s foundations quiver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At the shout of praise;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Brothers, lift your voices,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Loud your anthems raise!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067036" y="114669"/>
            <a:ext cx="4366496" cy="923330"/>
            <a:chOff x="4067036" y="114669"/>
            <a:chExt cx="4366496" cy="92333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5ED45A-75C5-EC46-04BB-DE6BD57392E7}"/>
                </a:ext>
              </a:extLst>
            </p:cNvPr>
            <p:cNvSpPr/>
            <p:nvPr/>
          </p:nvSpPr>
          <p:spPr>
            <a:xfrm>
              <a:off x="4067036" y="114669"/>
              <a:ext cx="4366496" cy="923330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99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rgbClr val="FFFF00"/>
                  </a:solidFill>
                  <a:latin typeface="Impact" panose="020B0806030902050204" pitchFamily="34" charset="0"/>
                  <a:ea typeface="Times New Roman" panose="02020603050405020304" pitchFamily="18" charset="0"/>
                </a:rPr>
                <a:t>VERSE </a:t>
              </a:r>
              <a:r>
                <a:rPr lang="en-US" sz="5400" dirty="0" smtClean="0">
                  <a:solidFill>
                    <a:srgbClr val="FFFF00"/>
                  </a:solidFill>
                  <a:latin typeface="Impact" panose="020B0806030902050204" pitchFamily="34" charset="0"/>
                  <a:ea typeface="Times New Roman" panose="02020603050405020304" pitchFamily="18" charset="0"/>
                </a:rPr>
                <a:t>2 </a:t>
              </a:r>
              <a:r>
                <a:rPr lang="en-US" sz="5400" dirty="0" smtClean="0">
                  <a:solidFill>
                    <a:srgbClr val="FFFF00"/>
                  </a:solidFill>
                  <a:latin typeface="Impact" panose="020B0806030902050204" pitchFamily="34" charset="0"/>
                  <a:ea typeface="Times New Roman" panose="02020603050405020304" pitchFamily="18" charset="0"/>
                </a:rPr>
                <a:t>OF </a:t>
              </a:r>
              <a:r>
                <a:rPr lang="en-US" sz="5400" dirty="0" smtClean="0">
                  <a:solidFill>
                    <a:srgbClr val="FFFF00"/>
                  </a:solidFill>
                  <a:latin typeface="Impact" panose="020B0806030902050204" pitchFamily="34" charset="0"/>
                  <a:ea typeface="Times New Roman" panose="02020603050405020304" pitchFamily="18" charset="0"/>
                </a:rPr>
                <a:t>4 </a:t>
              </a:r>
              <a:endParaRPr lang="en-US" sz="5400" dirty="0">
                <a:solidFill>
                  <a:srgbClr val="FFFF00"/>
                </a:solidFill>
                <a:latin typeface="Impact" panose="020B080603090205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75A737-66E8-B18F-3D38-A3976EA437DC}"/>
                </a:ext>
              </a:extLst>
            </p:cNvPr>
            <p:cNvSpPr/>
            <p:nvPr/>
          </p:nvSpPr>
          <p:spPr>
            <a:xfrm>
              <a:off x="4339988" y="210205"/>
              <a:ext cx="3753133" cy="70788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004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CAD7E-3FA0-D9CB-12BA-C9C583CBD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5FA48A-6830-CC3C-1715-56AAB7A6254D}"/>
              </a:ext>
            </a:extLst>
          </p:cNvPr>
          <p:cNvSpPr/>
          <p:nvPr/>
        </p:nvSpPr>
        <p:spPr>
          <a:xfrm>
            <a:off x="370643" y="1133535"/>
            <a:ext cx="11450713" cy="55092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Like a mighty army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Moves the Church of God;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Brothers, we are treading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Where the saints have trod;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We are not divided,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All one body we,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One in hope and doctrine,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One in charity.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067036" y="114669"/>
            <a:ext cx="4366496" cy="923330"/>
            <a:chOff x="4067036" y="114669"/>
            <a:chExt cx="4366496" cy="92333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5ED45A-75C5-EC46-04BB-DE6BD57392E7}"/>
                </a:ext>
              </a:extLst>
            </p:cNvPr>
            <p:cNvSpPr/>
            <p:nvPr/>
          </p:nvSpPr>
          <p:spPr>
            <a:xfrm>
              <a:off x="4067036" y="114669"/>
              <a:ext cx="4366496" cy="923330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99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rgbClr val="FFFF00"/>
                  </a:solidFill>
                  <a:latin typeface="Impact" panose="020B0806030902050204" pitchFamily="34" charset="0"/>
                  <a:ea typeface="Times New Roman" panose="02020603050405020304" pitchFamily="18" charset="0"/>
                </a:rPr>
                <a:t>VERSE </a:t>
              </a:r>
              <a:r>
                <a:rPr lang="en-US" sz="5400" dirty="0">
                  <a:solidFill>
                    <a:srgbClr val="FFFF00"/>
                  </a:solidFill>
                  <a:latin typeface="Impact" panose="020B0806030902050204" pitchFamily="34" charset="0"/>
                  <a:ea typeface="Times New Roman" panose="02020603050405020304" pitchFamily="18" charset="0"/>
                </a:rPr>
                <a:t>3</a:t>
              </a:r>
              <a:r>
                <a:rPr lang="en-US" sz="5400" dirty="0" smtClean="0">
                  <a:solidFill>
                    <a:srgbClr val="FFFF00"/>
                  </a:solidFill>
                  <a:latin typeface="Impact" panose="020B0806030902050204" pitchFamily="34" charset="0"/>
                  <a:ea typeface="Times New Roman" panose="02020603050405020304" pitchFamily="18" charset="0"/>
                </a:rPr>
                <a:t> </a:t>
              </a:r>
              <a:r>
                <a:rPr lang="en-US" sz="5400" dirty="0" smtClean="0">
                  <a:solidFill>
                    <a:srgbClr val="FFFF00"/>
                  </a:solidFill>
                  <a:latin typeface="Impact" panose="020B0806030902050204" pitchFamily="34" charset="0"/>
                  <a:ea typeface="Times New Roman" panose="02020603050405020304" pitchFamily="18" charset="0"/>
                </a:rPr>
                <a:t>OF </a:t>
              </a:r>
              <a:r>
                <a:rPr lang="en-US" sz="5400" dirty="0" smtClean="0">
                  <a:solidFill>
                    <a:srgbClr val="FFFF00"/>
                  </a:solidFill>
                  <a:latin typeface="Impact" panose="020B0806030902050204" pitchFamily="34" charset="0"/>
                  <a:ea typeface="Times New Roman" panose="02020603050405020304" pitchFamily="18" charset="0"/>
                </a:rPr>
                <a:t>4 </a:t>
              </a:r>
              <a:endParaRPr lang="en-US" sz="5400" dirty="0">
                <a:solidFill>
                  <a:srgbClr val="FFFF00"/>
                </a:solidFill>
                <a:latin typeface="Impact" panose="020B080603090205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75A737-66E8-B18F-3D38-A3976EA437DC}"/>
                </a:ext>
              </a:extLst>
            </p:cNvPr>
            <p:cNvSpPr/>
            <p:nvPr/>
          </p:nvSpPr>
          <p:spPr>
            <a:xfrm>
              <a:off x="4339988" y="210205"/>
              <a:ext cx="3753133" cy="70788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56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CAD7E-3FA0-D9CB-12BA-C9C583CBD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5FA48A-6830-CC3C-1715-56AAB7A6254D}"/>
              </a:ext>
            </a:extLst>
          </p:cNvPr>
          <p:cNvSpPr/>
          <p:nvPr/>
        </p:nvSpPr>
        <p:spPr>
          <a:xfrm>
            <a:off x="370643" y="1133535"/>
            <a:ext cx="11450713" cy="55092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Crowns </a:t>
            </a: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and thrones may perish,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Kingdoms rise and wane,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But the Church of Jesus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Constant will remain;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Gates of hell can never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’</a:t>
            </a:r>
            <a:r>
              <a:rPr lang="en-US" sz="4400" dirty="0" err="1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Gainst</a:t>
            </a: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 that Church prevail;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We have Christ’s own promise,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And that cannot fail.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067036" y="114669"/>
            <a:ext cx="4366496" cy="923330"/>
            <a:chOff x="4067036" y="114669"/>
            <a:chExt cx="4366496" cy="92333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5ED45A-75C5-EC46-04BB-DE6BD57392E7}"/>
                </a:ext>
              </a:extLst>
            </p:cNvPr>
            <p:cNvSpPr/>
            <p:nvPr/>
          </p:nvSpPr>
          <p:spPr>
            <a:xfrm>
              <a:off x="4067036" y="114669"/>
              <a:ext cx="4366496" cy="923330"/>
            </a:xfrm>
            <a:prstGeom prst="rect">
              <a:avLst/>
            </a:prstGeom>
            <a:effectLst>
              <a:outerShdw blurRad="50800" dist="50800" dir="5400000" algn="ctr" rotWithShape="0">
                <a:srgbClr val="000000">
                  <a:alpha val="99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sz="5400" dirty="0" smtClean="0">
                  <a:solidFill>
                    <a:srgbClr val="FFFF00"/>
                  </a:solidFill>
                  <a:latin typeface="Impact" panose="020B0806030902050204" pitchFamily="34" charset="0"/>
                  <a:ea typeface="Times New Roman" panose="02020603050405020304" pitchFamily="18" charset="0"/>
                </a:rPr>
                <a:t>VERSE </a:t>
              </a:r>
              <a:r>
                <a:rPr lang="en-US" sz="5400" dirty="0" smtClean="0">
                  <a:solidFill>
                    <a:srgbClr val="FFFF00"/>
                  </a:solidFill>
                  <a:latin typeface="Impact" panose="020B0806030902050204" pitchFamily="34" charset="0"/>
                  <a:ea typeface="Times New Roman" panose="02020603050405020304" pitchFamily="18" charset="0"/>
                </a:rPr>
                <a:t>4 </a:t>
              </a:r>
              <a:r>
                <a:rPr lang="en-US" sz="5400" dirty="0" smtClean="0">
                  <a:solidFill>
                    <a:srgbClr val="FFFF00"/>
                  </a:solidFill>
                  <a:latin typeface="Impact" panose="020B0806030902050204" pitchFamily="34" charset="0"/>
                  <a:ea typeface="Times New Roman" panose="02020603050405020304" pitchFamily="18" charset="0"/>
                </a:rPr>
                <a:t>OF </a:t>
              </a:r>
              <a:r>
                <a:rPr lang="en-US" sz="5400" dirty="0" smtClean="0">
                  <a:solidFill>
                    <a:srgbClr val="FFFF00"/>
                  </a:solidFill>
                  <a:latin typeface="Impact" panose="020B0806030902050204" pitchFamily="34" charset="0"/>
                  <a:ea typeface="Times New Roman" panose="02020603050405020304" pitchFamily="18" charset="0"/>
                </a:rPr>
                <a:t>4 </a:t>
              </a:r>
              <a:endParaRPr lang="en-US" sz="5400" dirty="0">
                <a:solidFill>
                  <a:srgbClr val="FFFF00"/>
                </a:solidFill>
                <a:latin typeface="Impact" panose="020B0806030902050204" pitchFamily="34" charset="0"/>
                <a:ea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75A737-66E8-B18F-3D38-A3976EA437DC}"/>
                </a:ext>
              </a:extLst>
            </p:cNvPr>
            <p:cNvSpPr/>
            <p:nvPr/>
          </p:nvSpPr>
          <p:spPr>
            <a:xfrm>
              <a:off x="4339988" y="210205"/>
              <a:ext cx="3753133" cy="707886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648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8001</TotalTime>
  <Words>204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Call Of Ops Duty</vt:lpstr>
      <vt:lpstr>Canva Sans Bold</vt:lpstr>
      <vt:lpstr>Dinova</vt:lpstr>
      <vt:lpstr>Impact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WINNER CHAPEL FIAMAH</cp:lastModifiedBy>
  <cp:revision>82</cp:revision>
  <dcterms:created xsi:type="dcterms:W3CDTF">2025-03-19T09:51:45Z</dcterms:created>
  <dcterms:modified xsi:type="dcterms:W3CDTF">2025-07-06T01:41:24Z</dcterms:modified>
</cp:coreProperties>
</file>