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5" r:id="rId2"/>
    <p:sldId id="356" r:id="rId3"/>
    <p:sldId id="357" r:id="rId4"/>
    <p:sldId id="360" r:id="rId5"/>
    <p:sldId id="358" r:id="rId6"/>
    <p:sldId id="374" r:id="rId7"/>
    <p:sldId id="362" r:id="rId8"/>
    <p:sldId id="363" r:id="rId9"/>
    <p:sldId id="3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240E"/>
    <a:srgbClr val="430A1B"/>
    <a:srgbClr val="FF3300"/>
    <a:srgbClr val="CF9528"/>
    <a:srgbClr val="416529"/>
    <a:srgbClr val="7E2215"/>
    <a:srgbClr val="AB28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EFA3-26F1-4BEA-BBEB-CD93B5E262DB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662B-EF61-415A-9EB4-620D3CC29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56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EFA3-26F1-4BEA-BBEB-CD93B5E262DB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662B-EF61-415A-9EB4-620D3CC29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29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EFA3-26F1-4BEA-BBEB-CD93B5E262DB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662B-EF61-415A-9EB4-620D3CC29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54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EFA3-26F1-4BEA-BBEB-CD93B5E262DB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662B-EF61-415A-9EB4-620D3CC29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3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EFA3-26F1-4BEA-BBEB-CD93B5E262DB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662B-EF61-415A-9EB4-620D3CC29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90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EFA3-26F1-4BEA-BBEB-CD93B5E262DB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662B-EF61-415A-9EB4-620D3CC29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32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EFA3-26F1-4BEA-BBEB-CD93B5E262DB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662B-EF61-415A-9EB4-620D3CC29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50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EFA3-26F1-4BEA-BBEB-CD93B5E262DB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662B-EF61-415A-9EB4-620D3CC29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2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EFA3-26F1-4BEA-BBEB-CD93B5E262DB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662B-EF61-415A-9EB4-620D3CC29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81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EFA3-26F1-4BEA-BBEB-CD93B5E262DB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662B-EF61-415A-9EB4-620D3CC29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0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EFA3-26F1-4BEA-BBEB-CD93B5E262DB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662B-EF61-415A-9EB4-620D3CC29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4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1EFA3-26F1-4BEA-BBEB-CD93B5E262DB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0662B-EF61-415A-9EB4-620D3CC29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05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CAD7E-3FA0-D9CB-12BA-C9C583CBD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82028" y="1425814"/>
            <a:ext cx="9996671" cy="18210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214"/>
              </a:lnSpc>
            </a:pPr>
            <a:r>
              <a:rPr lang="en-US" sz="14600" b="1" spc="300" dirty="0" smtClean="0">
                <a:solidFill>
                  <a:srgbClr val="FFFFFF"/>
                </a:solidFill>
                <a:latin typeface="Call Of Ops Duty" panose="02000500000000000000" pitchFamily="2" charset="0"/>
                <a:ea typeface="Canva Sans Bold"/>
                <a:cs typeface="Canva Sans Bold"/>
                <a:sym typeface="Canva Sans Bold"/>
              </a:rPr>
              <a:t>OPENING</a:t>
            </a:r>
            <a:endParaRPr lang="en-US" sz="14600" b="1" spc="300" dirty="0">
              <a:solidFill>
                <a:srgbClr val="FFFFFF"/>
              </a:solidFill>
              <a:latin typeface="Call Of Ops Duty" panose="02000500000000000000" pitchFamily="2" charset="0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8" name="Freeform 3"/>
          <p:cNvSpPr/>
          <p:nvPr/>
        </p:nvSpPr>
        <p:spPr>
          <a:xfrm>
            <a:off x="1518557" y="3428057"/>
            <a:ext cx="9323614" cy="2123658"/>
          </a:xfrm>
          <a:custGeom>
            <a:avLst/>
            <a:gdLst/>
            <a:ahLst/>
            <a:cxnLst/>
            <a:rect l="l" t="t" r="r" b="b"/>
            <a:pathLst>
              <a:path w="3407664" h="576120">
                <a:moveTo>
                  <a:pt x="0" y="0"/>
                </a:moveTo>
                <a:lnTo>
                  <a:pt x="3407664" y="0"/>
                </a:lnTo>
                <a:lnTo>
                  <a:pt x="3407664" y="576120"/>
                </a:lnTo>
                <a:lnTo>
                  <a:pt x="0" y="576120"/>
                </a:lnTo>
                <a:close/>
              </a:path>
            </a:pathLst>
          </a:custGeom>
          <a:solidFill>
            <a:srgbClr val="FFFFFF"/>
          </a:solidFill>
        </p:spPr>
      </p:sp>
      <p:sp>
        <p:nvSpPr>
          <p:cNvPr id="9" name="TextBox 19"/>
          <p:cNvSpPr txBox="1"/>
          <p:nvPr/>
        </p:nvSpPr>
        <p:spPr>
          <a:xfrm>
            <a:off x="1090428" y="3428057"/>
            <a:ext cx="9996671" cy="21236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3800" b="1" dirty="0" smtClean="0">
                <a:solidFill>
                  <a:srgbClr val="58240E"/>
                </a:solidFill>
                <a:latin typeface="Dinova" panose="00000900000000000000" pitchFamily="2" charset="0"/>
                <a:ea typeface="Canva Sans Bold"/>
                <a:cs typeface="Canva Sans Bold"/>
                <a:sym typeface="Canva Sans Bold"/>
              </a:rPr>
              <a:t>PRAYER</a:t>
            </a:r>
            <a:endParaRPr lang="en-US" sz="13800" b="1" dirty="0">
              <a:solidFill>
                <a:srgbClr val="58240E"/>
              </a:solidFill>
              <a:latin typeface="Dinova" panose="00000900000000000000" pitchFamily="2" charset="0"/>
              <a:ea typeface="Canva Sans Bold"/>
              <a:cs typeface="Canva Sans Bold"/>
              <a:sym typeface="Canva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105081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CAD7E-3FA0-D9CB-12BA-C9C583CBD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277564" y="1607046"/>
            <a:ext cx="9996671" cy="18210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214"/>
              </a:lnSpc>
            </a:pPr>
            <a:r>
              <a:rPr lang="en-US" sz="14600" b="1" spc="300" dirty="0" smtClean="0">
                <a:solidFill>
                  <a:srgbClr val="FFFFFF"/>
                </a:solidFill>
                <a:latin typeface="Call Of Ops Duty" panose="02000500000000000000" pitchFamily="2" charset="0"/>
                <a:ea typeface="Canva Sans Bold"/>
                <a:cs typeface="Canva Sans Bold"/>
                <a:sym typeface="Canva Sans Bold"/>
              </a:rPr>
              <a:t>WORSHIP</a:t>
            </a:r>
            <a:endParaRPr lang="en-US" sz="14600" b="1" spc="300" dirty="0">
              <a:solidFill>
                <a:srgbClr val="FFFFFF"/>
              </a:solidFill>
              <a:latin typeface="Call Of Ops Duty" panose="02000500000000000000" pitchFamily="2" charset="0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10" name="Freeform 3"/>
          <p:cNvSpPr/>
          <p:nvPr/>
        </p:nvSpPr>
        <p:spPr>
          <a:xfrm>
            <a:off x="1518557" y="3428057"/>
            <a:ext cx="9323614" cy="1821011"/>
          </a:xfrm>
          <a:custGeom>
            <a:avLst/>
            <a:gdLst/>
            <a:ahLst/>
            <a:cxnLst/>
            <a:rect l="l" t="t" r="r" b="b"/>
            <a:pathLst>
              <a:path w="3407664" h="576120">
                <a:moveTo>
                  <a:pt x="0" y="0"/>
                </a:moveTo>
                <a:lnTo>
                  <a:pt x="3407664" y="0"/>
                </a:lnTo>
                <a:lnTo>
                  <a:pt x="3407664" y="576120"/>
                </a:lnTo>
                <a:lnTo>
                  <a:pt x="0" y="576120"/>
                </a:lnTo>
                <a:close/>
              </a:path>
            </a:pathLst>
          </a:custGeom>
          <a:solidFill>
            <a:srgbClr val="FFFFFF"/>
          </a:solidFill>
        </p:spPr>
      </p:sp>
      <p:sp>
        <p:nvSpPr>
          <p:cNvPr id="11" name="TextBox 19"/>
          <p:cNvSpPr txBox="1"/>
          <p:nvPr/>
        </p:nvSpPr>
        <p:spPr>
          <a:xfrm>
            <a:off x="1319028" y="3125410"/>
            <a:ext cx="9996671" cy="21236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3800" b="1" dirty="0" smtClean="0">
                <a:solidFill>
                  <a:srgbClr val="58240E"/>
                </a:solidFill>
                <a:latin typeface="Dinova" panose="00000900000000000000" pitchFamily="2" charset="0"/>
                <a:ea typeface="Canva Sans Bold"/>
                <a:cs typeface="Canva Sans Bold"/>
                <a:sym typeface="Canva Sans Bold"/>
              </a:rPr>
              <a:t>PRAISE</a:t>
            </a:r>
            <a:endParaRPr lang="en-US" sz="13800" b="1" dirty="0">
              <a:solidFill>
                <a:srgbClr val="58240E"/>
              </a:solidFill>
              <a:latin typeface="Dinova" panose="00000900000000000000" pitchFamily="2" charset="0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12" name="TextBox 19"/>
          <p:cNvSpPr txBox="1"/>
          <p:nvPr/>
        </p:nvSpPr>
        <p:spPr>
          <a:xfrm>
            <a:off x="9504621" y="2038039"/>
            <a:ext cx="973343" cy="21236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3800" b="1" dirty="0" smtClean="0">
                <a:solidFill>
                  <a:srgbClr val="FFFF00"/>
                </a:solidFill>
                <a:latin typeface="Dinova" panose="00000900000000000000" pitchFamily="2" charset="0"/>
                <a:ea typeface="Canva Sans Bold"/>
                <a:cs typeface="Canva Sans Bold"/>
                <a:sym typeface="Canva Sans Bold"/>
              </a:rPr>
              <a:t>&amp;</a:t>
            </a:r>
            <a:endParaRPr lang="en-US" sz="13800" b="1" dirty="0">
              <a:solidFill>
                <a:srgbClr val="FFFF00"/>
              </a:solidFill>
              <a:latin typeface="Dinova" panose="00000900000000000000" pitchFamily="2" charset="0"/>
              <a:ea typeface="Canva Sans Bold"/>
              <a:cs typeface="Canva Sans Bold"/>
              <a:sym typeface="Canva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169853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CAD7E-3FA0-D9CB-12BA-C9C583CBD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6"/>
          <p:cNvSpPr txBox="1"/>
          <p:nvPr/>
        </p:nvSpPr>
        <p:spPr>
          <a:xfrm>
            <a:off x="1182027" y="1595867"/>
            <a:ext cx="9996671" cy="18210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214"/>
              </a:lnSpc>
            </a:pPr>
            <a:r>
              <a:rPr lang="en-US" sz="12200" b="1" spc="300" dirty="0" smtClean="0">
                <a:solidFill>
                  <a:srgbClr val="FFFFFF"/>
                </a:solidFill>
                <a:latin typeface="Call Of Ops Duty" panose="02000500000000000000" pitchFamily="2" charset="0"/>
                <a:ea typeface="Canva Sans Bold"/>
                <a:cs typeface="Canva Sans Bold"/>
                <a:sym typeface="Canva Sans Bold"/>
              </a:rPr>
              <a:t>CALL TO </a:t>
            </a:r>
            <a:endParaRPr lang="en-US" sz="12200" b="1" spc="300" dirty="0">
              <a:solidFill>
                <a:srgbClr val="FFFFFF"/>
              </a:solidFill>
              <a:latin typeface="Call Of Ops Duty" panose="02000500000000000000" pitchFamily="2" charset="0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518557" y="3428057"/>
            <a:ext cx="9323614" cy="2123658"/>
          </a:xfrm>
          <a:custGeom>
            <a:avLst/>
            <a:gdLst/>
            <a:ahLst/>
            <a:cxnLst/>
            <a:rect l="l" t="t" r="r" b="b"/>
            <a:pathLst>
              <a:path w="3407664" h="576120">
                <a:moveTo>
                  <a:pt x="0" y="0"/>
                </a:moveTo>
                <a:lnTo>
                  <a:pt x="3407664" y="0"/>
                </a:lnTo>
                <a:lnTo>
                  <a:pt x="3407664" y="576120"/>
                </a:lnTo>
                <a:lnTo>
                  <a:pt x="0" y="576120"/>
                </a:lnTo>
                <a:close/>
              </a:path>
            </a:pathLst>
          </a:custGeom>
          <a:solidFill>
            <a:srgbClr val="FFFFFF"/>
          </a:solidFill>
        </p:spPr>
      </p:sp>
      <p:sp>
        <p:nvSpPr>
          <p:cNvPr id="5" name="TextBox 19"/>
          <p:cNvSpPr txBox="1"/>
          <p:nvPr/>
        </p:nvSpPr>
        <p:spPr>
          <a:xfrm>
            <a:off x="1182028" y="3416878"/>
            <a:ext cx="9996671" cy="21236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3800" b="1" dirty="0" smtClean="0">
                <a:solidFill>
                  <a:srgbClr val="58240E"/>
                </a:solidFill>
                <a:latin typeface="Dinova" panose="00000900000000000000" pitchFamily="2" charset="0"/>
                <a:ea typeface="Canva Sans Bold"/>
                <a:cs typeface="Canva Sans Bold"/>
                <a:sym typeface="Canva Sans Bold"/>
              </a:rPr>
              <a:t>WORSHIP</a:t>
            </a:r>
            <a:endParaRPr lang="en-US" sz="13800" b="1" dirty="0">
              <a:solidFill>
                <a:srgbClr val="58240E"/>
              </a:solidFill>
              <a:latin typeface="Dinova" panose="00000900000000000000" pitchFamily="2" charset="0"/>
              <a:ea typeface="Canva Sans Bold"/>
              <a:cs typeface="Canva Sans Bold"/>
              <a:sym typeface="Canva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103295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CAD7E-3FA0-D9CB-12BA-C9C583CBD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6"/>
          <p:cNvSpPr txBox="1"/>
          <p:nvPr/>
        </p:nvSpPr>
        <p:spPr>
          <a:xfrm>
            <a:off x="1182027" y="1595867"/>
            <a:ext cx="9996671" cy="18210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214"/>
              </a:lnSpc>
            </a:pPr>
            <a:r>
              <a:rPr lang="en-US" sz="12200" b="1" spc="300" dirty="0">
                <a:solidFill>
                  <a:srgbClr val="FFFFFF"/>
                </a:solidFill>
                <a:latin typeface="Call Of Ops Duty" panose="02000500000000000000" pitchFamily="2" charset="0"/>
                <a:ea typeface="Canva Sans Bold"/>
                <a:cs typeface="Canva Sans Bold"/>
                <a:sym typeface="Canva Sans Bold"/>
              </a:rPr>
              <a:t>HYMN TITLE</a:t>
            </a:r>
          </a:p>
        </p:txBody>
      </p:sp>
      <p:sp>
        <p:nvSpPr>
          <p:cNvPr id="4" name="Freeform 3"/>
          <p:cNvSpPr/>
          <p:nvPr/>
        </p:nvSpPr>
        <p:spPr>
          <a:xfrm>
            <a:off x="1518557" y="3428057"/>
            <a:ext cx="9323614" cy="2123658"/>
          </a:xfrm>
          <a:custGeom>
            <a:avLst/>
            <a:gdLst/>
            <a:ahLst/>
            <a:cxnLst/>
            <a:rect l="l" t="t" r="r" b="b"/>
            <a:pathLst>
              <a:path w="3407664" h="576120">
                <a:moveTo>
                  <a:pt x="0" y="0"/>
                </a:moveTo>
                <a:lnTo>
                  <a:pt x="3407664" y="0"/>
                </a:lnTo>
                <a:lnTo>
                  <a:pt x="3407664" y="576120"/>
                </a:lnTo>
                <a:lnTo>
                  <a:pt x="0" y="576120"/>
                </a:lnTo>
                <a:close/>
              </a:path>
            </a:pathLst>
          </a:custGeom>
          <a:solidFill>
            <a:srgbClr val="FFFFFF"/>
          </a:solidFill>
        </p:spPr>
      </p:sp>
      <p:sp>
        <p:nvSpPr>
          <p:cNvPr id="5" name="TextBox 19"/>
          <p:cNvSpPr txBox="1"/>
          <p:nvPr/>
        </p:nvSpPr>
        <p:spPr>
          <a:xfrm>
            <a:off x="1182028" y="3416878"/>
            <a:ext cx="9996671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0" b="1" dirty="0">
                <a:solidFill>
                  <a:srgbClr val="58240E"/>
                </a:solidFill>
                <a:latin typeface="Dinova" panose="00000900000000000000" pitchFamily="2" charset="0"/>
                <a:ea typeface="Canva Sans Bold"/>
                <a:cs typeface="Canva Sans Bold"/>
                <a:sym typeface="Canva Sans Bold"/>
              </a:rPr>
              <a:t>ONWARD, CHRISTIAN SOLDIERS</a:t>
            </a:r>
          </a:p>
        </p:txBody>
      </p:sp>
    </p:spTree>
    <p:extLst>
      <p:ext uri="{BB962C8B-B14F-4D97-AF65-F5344CB8AC3E}">
        <p14:creationId xmlns:p14="http://schemas.microsoft.com/office/powerpoint/2010/main" val="60179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CAD7E-3FA0-D9CB-12BA-C9C583CBD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6"/>
          <p:cNvSpPr txBox="1"/>
          <p:nvPr/>
        </p:nvSpPr>
        <p:spPr>
          <a:xfrm>
            <a:off x="1221057" y="1417771"/>
            <a:ext cx="9996671" cy="36420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214"/>
              </a:lnSpc>
            </a:pPr>
            <a:r>
              <a:rPr lang="en-US" sz="12200" b="1" spc="300" dirty="0">
                <a:solidFill>
                  <a:srgbClr val="FFFFFF"/>
                </a:solidFill>
                <a:latin typeface="Call Of Ops Duty" panose="02000500000000000000" pitchFamily="2" charset="0"/>
                <a:ea typeface="Canva Sans Bold"/>
                <a:cs typeface="Canva Sans Bold"/>
                <a:sym typeface="Canva Sans Bold"/>
              </a:rPr>
              <a:t>Announcement</a:t>
            </a:r>
          </a:p>
        </p:txBody>
      </p:sp>
      <p:sp>
        <p:nvSpPr>
          <p:cNvPr id="4" name="Freeform 3"/>
          <p:cNvSpPr/>
          <p:nvPr/>
        </p:nvSpPr>
        <p:spPr>
          <a:xfrm>
            <a:off x="1518557" y="3469000"/>
            <a:ext cx="9323614" cy="2123658"/>
          </a:xfrm>
          <a:custGeom>
            <a:avLst/>
            <a:gdLst/>
            <a:ahLst/>
            <a:cxnLst/>
            <a:rect l="l" t="t" r="r" b="b"/>
            <a:pathLst>
              <a:path w="3407664" h="576120">
                <a:moveTo>
                  <a:pt x="0" y="0"/>
                </a:moveTo>
                <a:lnTo>
                  <a:pt x="3407664" y="0"/>
                </a:lnTo>
                <a:lnTo>
                  <a:pt x="3407664" y="576120"/>
                </a:lnTo>
                <a:lnTo>
                  <a:pt x="0" y="576120"/>
                </a:lnTo>
                <a:close/>
              </a:path>
            </a:pathLst>
          </a:custGeom>
          <a:solidFill>
            <a:srgbClr val="FFFFFF"/>
          </a:solidFill>
        </p:spPr>
      </p:sp>
      <p:sp>
        <p:nvSpPr>
          <p:cNvPr id="5" name="TextBox 19"/>
          <p:cNvSpPr txBox="1"/>
          <p:nvPr/>
        </p:nvSpPr>
        <p:spPr>
          <a:xfrm>
            <a:off x="1090428" y="3469000"/>
            <a:ext cx="9996671" cy="21236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3800" b="1" dirty="0" smtClean="0">
                <a:solidFill>
                  <a:srgbClr val="58240E"/>
                </a:solidFill>
                <a:latin typeface="Dinova" panose="00000900000000000000" pitchFamily="2" charset="0"/>
                <a:ea typeface="Canva Sans Bold"/>
                <a:cs typeface="Canva Sans Bold"/>
                <a:sym typeface="Canva Sans Bold"/>
              </a:rPr>
              <a:t>TIME</a:t>
            </a:r>
            <a:endParaRPr lang="en-US" sz="13800" b="1" dirty="0">
              <a:solidFill>
                <a:srgbClr val="58240E"/>
              </a:solidFill>
              <a:latin typeface="Dinova" panose="00000900000000000000" pitchFamily="2" charset="0"/>
              <a:ea typeface="Canva Sans Bold"/>
              <a:cs typeface="Canva Sans Bold"/>
              <a:sym typeface="Canva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339543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CAD7E-3FA0-D9CB-12BA-C9C583CBD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6"/>
          <p:cNvSpPr txBox="1"/>
          <p:nvPr/>
        </p:nvSpPr>
        <p:spPr>
          <a:xfrm>
            <a:off x="1221057" y="1417771"/>
            <a:ext cx="9996671" cy="18210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214"/>
              </a:lnSpc>
            </a:pPr>
            <a:r>
              <a:rPr lang="en-US" sz="14600" b="1" spc="300" dirty="0">
                <a:solidFill>
                  <a:srgbClr val="FFFFFF"/>
                </a:solidFill>
                <a:latin typeface="Call Of Ops Duty" panose="02000500000000000000" pitchFamily="2" charset="0"/>
                <a:ea typeface="Canva Sans Bold"/>
                <a:cs typeface="Canva Sans Bold"/>
                <a:sym typeface="Canva Sans Bold"/>
              </a:rPr>
              <a:t>Testimony</a:t>
            </a:r>
          </a:p>
        </p:txBody>
      </p:sp>
      <p:sp>
        <p:nvSpPr>
          <p:cNvPr id="4" name="Freeform 3"/>
          <p:cNvSpPr/>
          <p:nvPr/>
        </p:nvSpPr>
        <p:spPr>
          <a:xfrm>
            <a:off x="1518557" y="3469000"/>
            <a:ext cx="9323614" cy="2123658"/>
          </a:xfrm>
          <a:custGeom>
            <a:avLst/>
            <a:gdLst/>
            <a:ahLst/>
            <a:cxnLst/>
            <a:rect l="l" t="t" r="r" b="b"/>
            <a:pathLst>
              <a:path w="3407664" h="576120">
                <a:moveTo>
                  <a:pt x="0" y="0"/>
                </a:moveTo>
                <a:lnTo>
                  <a:pt x="3407664" y="0"/>
                </a:lnTo>
                <a:lnTo>
                  <a:pt x="3407664" y="576120"/>
                </a:lnTo>
                <a:lnTo>
                  <a:pt x="0" y="576120"/>
                </a:lnTo>
                <a:close/>
              </a:path>
            </a:pathLst>
          </a:custGeom>
          <a:solidFill>
            <a:srgbClr val="FFFFFF"/>
          </a:solidFill>
        </p:spPr>
      </p:sp>
      <p:sp>
        <p:nvSpPr>
          <p:cNvPr id="5" name="TextBox 19"/>
          <p:cNvSpPr txBox="1"/>
          <p:nvPr/>
        </p:nvSpPr>
        <p:spPr>
          <a:xfrm>
            <a:off x="1090428" y="3469000"/>
            <a:ext cx="9996671" cy="21236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3800" b="1" dirty="0" smtClean="0">
                <a:solidFill>
                  <a:srgbClr val="58240E"/>
                </a:solidFill>
                <a:latin typeface="Dinova" panose="00000900000000000000" pitchFamily="2" charset="0"/>
                <a:ea typeface="Canva Sans Bold"/>
                <a:cs typeface="Canva Sans Bold"/>
                <a:sym typeface="Canva Sans Bold"/>
              </a:rPr>
              <a:t>TIME</a:t>
            </a:r>
            <a:endParaRPr lang="en-US" sz="13800" b="1" dirty="0">
              <a:solidFill>
                <a:srgbClr val="58240E"/>
              </a:solidFill>
              <a:latin typeface="Dinova" panose="00000900000000000000" pitchFamily="2" charset="0"/>
              <a:ea typeface="Canva Sans Bold"/>
              <a:cs typeface="Canva Sans Bold"/>
              <a:sym typeface="Canva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36010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CAD7E-3FA0-D9CB-12BA-C9C583CBD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221057" y="1376828"/>
            <a:ext cx="9996671" cy="18210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214"/>
              </a:lnSpc>
            </a:pPr>
            <a:r>
              <a:rPr lang="en-US" sz="12200" b="1" spc="300" dirty="0" smtClean="0">
                <a:solidFill>
                  <a:srgbClr val="FFFFFF"/>
                </a:solidFill>
                <a:latin typeface="Call Of Ops Duty" panose="02000500000000000000" pitchFamily="2" charset="0"/>
                <a:ea typeface="Canva Sans Bold"/>
                <a:cs typeface="Canva Sans Bold"/>
                <a:sym typeface="Canva Sans Bold"/>
              </a:rPr>
              <a:t>OFFERING</a:t>
            </a:r>
            <a:endParaRPr lang="en-US" sz="12200" b="1" spc="300" dirty="0">
              <a:solidFill>
                <a:srgbClr val="FFFFFF"/>
              </a:solidFill>
              <a:latin typeface="Call Of Ops Duty" panose="02000500000000000000" pitchFamily="2" charset="0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1420586" y="3428057"/>
            <a:ext cx="9421585" cy="2123658"/>
          </a:xfrm>
          <a:custGeom>
            <a:avLst/>
            <a:gdLst/>
            <a:ahLst/>
            <a:cxnLst/>
            <a:rect l="l" t="t" r="r" b="b"/>
            <a:pathLst>
              <a:path w="3407664" h="576120">
                <a:moveTo>
                  <a:pt x="0" y="0"/>
                </a:moveTo>
                <a:lnTo>
                  <a:pt x="3407664" y="0"/>
                </a:lnTo>
                <a:lnTo>
                  <a:pt x="3407664" y="576120"/>
                </a:lnTo>
                <a:lnTo>
                  <a:pt x="0" y="576120"/>
                </a:lnTo>
                <a:close/>
              </a:path>
            </a:pathLst>
          </a:custGeom>
          <a:solidFill>
            <a:srgbClr val="FFFFFF"/>
          </a:solidFill>
        </p:spPr>
      </p:sp>
      <p:sp>
        <p:nvSpPr>
          <p:cNvPr id="8" name="TextBox 19"/>
          <p:cNvSpPr txBox="1"/>
          <p:nvPr/>
        </p:nvSpPr>
        <p:spPr>
          <a:xfrm>
            <a:off x="1090428" y="3428057"/>
            <a:ext cx="9996671" cy="17697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1500" b="1" dirty="0" smtClean="0">
                <a:solidFill>
                  <a:srgbClr val="58240E"/>
                </a:solidFill>
                <a:latin typeface="Dinova" panose="00000900000000000000" pitchFamily="2" charset="0"/>
                <a:ea typeface="Canva Sans Bold"/>
                <a:cs typeface="Canva Sans Bold"/>
                <a:sym typeface="Canva Sans Bold"/>
              </a:rPr>
              <a:t>TIME</a:t>
            </a:r>
            <a:endParaRPr lang="en-US" sz="11500" b="1" dirty="0">
              <a:solidFill>
                <a:srgbClr val="58240E"/>
              </a:solidFill>
              <a:latin typeface="Dinova" panose="00000900000000000000" pitchFamily="2" charset="0"/>
              <a:ea typeface="Canva Sans Bold"/>
              <a:cs typeface="Canva Sans Bold"/>
              <a:sym typeface="Canva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330545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CAD7E-3FA0-D9CB-12BA-C9C583CBD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6"/>
          <p:cNvSpPr txBox="1"/>
          <p:nvPr/>
        </p:nvSpPr>
        <p:spPr>
          <a:xfrm>
            <a:off x="1221057" y="1417771"/>
            <a:ext cx="9996671" cy="18210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214"/>
              </a:lnSpc>
            </a:pPr>
            <a:r>
              <a:rPr lang="en-US" sz="12200" b="1" spc="300" dirty="0" smtClean="0">
                <a:solidFill>
                  <a:srgbClr val="FFFFFF"/>
                </a:solidFill>
                <a:latin typeface="Call Of Ops Duty" panose="02000500000000000000" pitchFamily="2" charset="0"/>
                <a:ea typeface="Canva Sans Bold"/>
                <a:cs typeface="Canva Sans Bold"/>
                <a:sym typeface="Canva Sans Bold"/>
              </a:rPr>
              <a:t>CHOIR</a:t>
            </a:r>
            <a:endParaRPr lang="en-US" sz="12200" b="1" spc="300" dirty="0">
              <a:solidFill>
                <a:srgbClr val="FFFFFF"/>
              </a:solidFill>
              <a:latin typeface="Call Of Ops Duty" panose="02000500000000000000" pitchFamily="2" charset="0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420586" y="3469000"/>
            <a:ext cx="9421585" cy="2123658"/>
          </a:xfrm>
          <a:custGeom>
            <a:avLst/>
            <a:gdLst/>
            <a:ahLst/>
            <a:cxnLst/>
            <a:rect l="l" t="t" r="r" b="b"/>
            <a:pathLst>
              <a:path w="3407664" h="576120">
                <a:moveTo>
                  <a:pt x="0" y="0"/>
                </a:moveTo>
                <a:lnTo>
                  <a:pt x="3407664" y="0"/>
                </a:lnTo>
                <a:lnTo>
                  <a:pt x="3407664" y="576120"/>
                </a:lnTo>
                <a:lnTo>
                  <a:pt x="0" y="576120"/>
                </a:lnTo>
                <a:close/>
              </a:path>
            </a:pathLst>
          </a:custGeom>
          <a:solidFill>
            <a:srgbClr val="FFFFFF"/>
          </a:solidFill>
        </p:spPr>
      </p:sp>
      <p:sp>
        <p:nvSpPr>
          <p:cNvPr id="5" name="TextBox 19"/>
          <p:cNvSpPr txBox="1"/>
          <p:nvPr/>
        </p:nvSpPr>
        <p:spPr>
          <a:xfrm>
            <a:off x="1090428" y="3469000"/>
            <a:ext cx="9996671" cy="17697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1500" b="1" dirty="0" smtClean="0">
                <a:solidFill>
                  <a:srgbClr val="58240E"/>
                </a:solidFill>
                <a:latin typeface="Dinova" panose="00000900000000000000" pitchFamily="2" charset="0"/>
                <a:ea typeface="Canva Sans Bold"/>
                <a:cs typeface="Canva Sans Bold"/>
                <a:sym typeface="Canva Sans Bold"/>
              </a:rPr>
              <a:t>Ministration</a:t>
            </a:r>
            <a:endParaRPr lang="en-US" sz="11500" b="1" dirty="0">
              <a:solidFill>
                <a:srgbClr val="58240E"/>
              </a:solidFill>
              <a:latin typeface="Dinova" panose="00000900000000000000" pitchFamily="2" charset="0"/>
              <a:ea typeface="Canva Sans Bold"/>
              <a:cs typeface="Canva Sans Bold"/>
              <a:sym typeface="Canva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156693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CAD7E-3FA0-D9CB-12BA-C9C583CBD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6"/>
          <p:cNvSpPr txBox="1"/>
          <p:nvPr/>
        </p:nvSpPr>
        <p:spPr>
          <a:xfrm>
            <a:off x="1221057" y="1376828"/>
            <a:ext cx="9996671" cy="18210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214"/>
              </a:lnSpc>
            </a:pPr>
            <a:r>
              <a:rPr lang="en-US" sz="14600" b="1" spc="300" dirty="0" smtClean="0">
                <a:solidFill>
                  <a:srgbClr val="FFFFFF"/>
                </a:solidFill>
                <a:latin typeface="Call Of Ops Duty" panose="02000500000000000000" pitchFamily="2" charset="0"/>
                <a:ea typeface="Canva Sans Bold"/>
                <a:cs typeface="Canva Sans Bold"/>
                <a:sym typeface="Canva Sans Bold"/>
              </a:rPr>
              <a:t>THE</a:t>
            </a:r>
            <a:endParaRPr lang="en-US" sz="14600" b="1" spc="300" dirty="0">
              <a:solidFill>
                <a:srgbClr val="FFFFFF"/>
              </a:solidFill>
              <a:latin typeface="Call Of Ops Duty" panose="02000500000000000000" pitchFamily="2" charset="0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420586" y="3428057"/>
            <a:ext cx="9421585" cy="2123658"/>
          </a:xfrm>
          <a:custGeom>
            <a:avLst/>
            <a:gdLst/>
            <a:ahLst/>
            <a:cxnLst/>
            <a:rect l="l" t="t" r="r" b="b"/>
            <a:pathLst>
              <a:path w="3407664" h="576120">
                <a:moveTo>
                  <a:pt x="0" y="0"/>
                </a:moveTo>
                <a:lnTo>
                  <a:pt x="3407664" y="0"/>
                </a:lnTo>
                <a:lnTo>
                  <a:pt x="3407664" y="576120"/>
                </a:lnTo>
                <a:lnTo>
                  <a:pt x="0" y="576120"/>
                </a:lnTo>
                <a:close/>
              </a:path>
            </a:pathLst>
          </a:custGeom>
          <a:solidFill>
            <a:srgbClr val="FFFFFF"/>
          </a:solidFill>
        </p:spPr>
      </p:sp>
      <p:sp>
        <p:nvSpPr>
          <p:cNvPr id="5" name="TextBox 19"/>
          <p:cNvSpPr txBox="1"/>
          <p:nvPr/>
        </p:nvSpPr>
        <p:spPr>
          <a:xfrm>
            <a:off x="1090428" y="3428057"/>
            <a:ext cx="9996671" cy="21236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3800" b="1" dirty="0" smtClean="0">
                <a:solidFill>
                  <a:srgbClr val="58240E"/>
                </a:solidFill>
                <a:latin typeface="Dinova" panose="00000900000000000000" pitchFamily="2" charset="0"/>
                <a:ea typeface="Canva Sans Bold"/>
                <a:cs typeface="Canva Sans Bold"/>
                <a:sym typeface="Canva Sans Bold"/>
              </a:rPr>
              <a:t>WORD</a:t>
            </a:r>
            <a:endParaRPr lang="en-US" sz="13800" b="1" dirty="0">
              <a:solidFill>
                <a:srgbClr val="58240E"/>
              </a:solidFill>
              <a:latin typeface="Dinova" panose="00000900000000000000" pitchFamily="2" charset="0"/>
              <a:ea typeface="Canva Sans Bold"/>
              <a:cs typeface="Canva Sans Bold"/>
              <a:sym typeface="Canva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201723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7981</TotalTime>
  <Words>24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Call Of Ops Duty</vt:lpstr>
      <vt:lpstr>Canva Sans Bold</vt:lpstr>
      <vt:lpstr>Dinova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WINNER CHAPEL FIAMAH</cp:lastModifiedBy>
  <cp:revision>82</cp:revision>
  <dcterms:created xsi:type="dcterms:W3CDTF">2025-03-19T09:51:45Z</dcterms:created>
  <dcterms:modified xsi:type="dcterms:W3CDTF">2025-07-06T01:34:53Z</dcterms:modified>
</cp:coreProperties>
</file>