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435" r:id="rId3"/>
    <p:sldId id="370" r:id="rId4"/>
    <p:sldId id="414" r:id="rId5"/>
    <p:sldId id="415" r:id="rId6"/>
    <p:sldId id="406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5" r:id="rId16"/>
    <p:sldId id="426" r:id="rId17"/>
    <p:sldId id="371" r:id="rId18"/>
    <p:sldId id="413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F9528"/>
    <a:srgbClr val="416529"/>
    <a:srgbClr val="7E2215"/>
    <a:srgbClr val="AB2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EFA3-26F1-4BEA-BBEB-CD93B5E262D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792827" y="1763121"/>
            <a:ext cx="6644943" cy="286232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UNVEILING THE BREAKTHROUGH POWER OF </a:t>
            </a:r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LOVE</a:t>
            </a:r>
          </a:p>
          <a:p>
            <a:pPr algn="ctr"/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Part 1</a:t>
            </a:r>
            <a:endParaRPr lang="en-US" sz="3200" dirty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7E5A5-4CA1-1C5F-781D-6B2D14E77BF5}"/>
              </a:ext>
            </a:extLst>
          </p:cNvPr>
          <p:cNvSpPr/>
          <p:nvPr/>
        </p:nvSpPr>
        <p:spPr>
          <a:xfrm>
            <a:off x="5800295" y="1021181"/>
            <a:ext cx="4257314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902402" y="1005132"/>
            <a:ext cx="4284613" cy="7078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TEACHING SERIES</a:t>
            </a:r>
            <a:endParaRPr lang="en-US" sz="40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309139"/>
            <a:ext cx="6987654" cy="301621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38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All true lovers of God are sold-out servants of God, and they command supernatural breakthrough </a:t>
            </a:r>
            <a:r>
              <a:rPr lang="en-US" sz="3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naturally.</a:t>
            </a:r>
            <a:endParaRPr lang="en-US" sz="38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is in Love that Engenders Breakthrough?</a:t>
            </a:r>
          </a:p>
        </p:txBody>
      </p:sp>
    </p:spTree>
    <p:extLst>
      <p:ext uri="{BB962C8B-B14F-4D97-AF65-F5344CB8AC3E}">
        <p14:creationId xmlns:p14="http://schemas.microsoft.com/office/powerpoint/2010/main" val="30904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309139"/>
            <a:ext cx="6987654" cy="301621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38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Every true lover of God is ordained a pathfinder, a pacesetter, and a </a:t>
            </a:r>
            <a:r>
              <a:rPr lang="en-US" sz="3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trailblazer.</a:t>
            </a:r>
            <a:endParaRPr lang="en-US" sz="38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is in Love that Engenders Breakthrough?</a:t>
            </a:r>
          </a:p>
        </p:txBody>
      </p:sp>
    </p:spTree>
    <p:extLst>
      <p:ext uri="{BB962C8B-B14F-4D97-AF65-F5344CB8AC3E}">
        <p14:creationId xmlns:p14="http://schemas.microsoft.com/office/powerpoint/2010/main" val="32434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309139"/>
            <a:ext cx="6987654" cy="353943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Any believer who cares to stay in love with God will end up a living wonder on the earth as we saw in the examples of Abraham, David, Elijah, Peter and </a:t>
            </a: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Paul. 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is in Love that Engenders Breakthrough?</a:t>
            </a:r>
          </a:p>
        </p:txBody>
      </p:sp>
    </p:spTree>
    <p:extLst>
      <p:ext uri="{BB962C8B-B14F-4D97-AF65-F5344CB8AC3E}">
        <p14:creationId xmlns:p14="http://schemas.microsoft.com/office/powerpoint/2010/main" val="23125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309139"/>
            <a:ext cx="6987654" cy="280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v"/>
            </a:pP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When 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one is in love with God, He will be committed to the study of His Word </a:t>
            </a: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76944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Proofs of true love</a:t>
            </a:r>
          </a:p>
        </p:txBody>
      </p:sp>
    </p:spTree>
    <p:extLst>
      <p:ext uri="{BB962C8B-B14F-4D97-AF65-F5344CB8AC3E}">
        <p14:creationId xmlns:p14="http://schemas.microsoft.com/office/powerpoint/2010/main" val="15418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309139"/>
            <a:ext cx="6987654" cy="34163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He </a:t>
            </a:r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will be committed to the practice of His </a:t>
            </a: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Word.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76944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Proofs of true love</a:t>
            </a:r>
          </a:p>
        </p:txBody>
      </p:sp>
    </p:spTree>
    <p:extLst>
      <p:ext uri="{BB962C8B-B14F-4D97-AF65-F5344CB8AC3E}">
        <p14:creationId xmlns:p14="http://schemas.microsoft.com/office/powerpoint/2010/main" val="13893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259013" y="2455627"/>
            <a:ext cx="6987654" cy="14465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685800" lvl="0" indent="-685800" algn="ctr">
              <a:buFont typeface="Wingdings" panose="05000000000000000000" pitchFamily="2" charset="2"/>
              <a:buChar char="Ø"/>
            </a:pPr>
            <a:r>
              <a:rPr lang="en-US" sz="8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DAVID</a:t>
            </a:r>
            <a:endParaRPr lang="en-US" sz="88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07721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Examples of love-made breakthrough personalities in </a:t>
            </a:r>
            <a:r>
              <a:rPr lang="en-US" sz="32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scriptures:</a:t>
            </a:r>
            <a:endParaRPr lang="en-US" sz="32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259013" y="2455627"/>
            <a:ext cx="6987654" cy="14465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685800" lvl="0" indent="-685800" algn="ctr">
              <a:buFont typeface="Wingdings" panose="05000000000000000000" pitchFamily="2" charset="2"/>
              <a:buChar char="Ø"/>
            </a:pPr>
            <a:r>
              <a:rPr lang="en-US" sz="8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PETER</a:t>
            </a:r>
            <a:endParaRPr lang="en-US" sz="88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07721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Examples of love-made breakthrough personalities in </a:t>
            </a:r>
            <a:r>
              <a:rPr lang="en-US" sz="32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scriptures:</a:t>
            </a:r>
            <a:endParaRPr lang="en-US" sz="32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740167" y="1646805"/>
            <a:ext cx="6951874" cy="34163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COVENANT DAY OF </a:t>
            </a:r>
            <a:r>
              <a:rPr lang="en-US" sz="72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OPEN DOORS 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05596" y="1478647"/>
            <a:ext cx="6951874" cy="42473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Obedience </a:t>
            </a:r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of faith is gateway to a world of open doors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341823" y="1166842"/>
            <a:ext cx="6951874" cy="45243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Walking 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in the light of scriptures is the highway to our glorious destiny in life</a:t>
            </a: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5412317" y="1766895"/>
            <a:ext cx="5264782" cy="397031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I AM REDEEMED FOR THE TOP </a:t>
            </a:r>
            <a:endParaRPr lang="en-US" sz="5400" dirty="0" smtClean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Phil. 2:5-9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7E5A5-4CA1-1C5F-781D-6B2D14E77BF5}"/>
              </a:ext>
            </a:extLst>
          </p:cNvPr>
          <p:cNvSpPr/>
          <p:nvPr/>
        </p:nvSpPr>
        <p:spPr>
          <a:xfrm>
            <a:off x="5800295" y="1021181"/>
            <a:ext cx="4257314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902402" y="1005132"/>
            <a:ext cx="4284613" cy="7078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PROPHETIC FOCUS: </a:t>
            </a:r>
            <a:endParaRPr lang="en-US" sz="40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341823" y="1166842"/>
            <a:ext cx="6951874" cy="37856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Doing 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whatever God tells one to do will open any seeming impossible </a:t>
            </a:r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door.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341823" y="1166842"/>
            <a:ext cx="6951874" cy="37856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Recognize 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that whatever door Jesus opens, no gang up of hell can </a:t>
            </a:r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shut.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424850"/>
            <a:ext cx="6987654" cy="175432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Be </a:t>
            </a:r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born again and remain </a:t>
            </a: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so.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must we do to enjoy open doors in the journey of </a:t>
            </a:r>
            <a:r>
              <a:rPr lang="en-US" sz="36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life?</a:t>
            </a:r>
            <a:endParaRPr lang="en-US" sz="36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424850"/>
            <a:ext cx="6987654" cy="258532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Keep </a:t>
            </a:r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walking in the fear of God as a </a:t>
            </a: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lifestyle. 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must we do to enjoy open doors in the journey of </a:t>
            </a:r>
            <a:r>
              <a:rPr lang="en-US" sz="36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life?</a:t>
            </a:r>
            <a:endParaRPr lang="en-US" sz="36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424850"/>
            <a:ext cx="6987654" cy="19389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60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Saty</a:t>
            </a:r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in love with God </a:t>
            </a: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must we do to enjoy open doors in the journey of </a:t>
            </a:r>
            <a:r>
              <a:rPr lang="en-US" sz="36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life?</a:t>
            </a:r>
            <a:endParaRPr lang="en-US" sz="36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446402" y="2309139"/>
            <a:ext cx="6987654" cy="34778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Lay hold on the right word concerning the doors you desire to see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open 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must we do to enjoy open doors in the journey of </a:t>
            </a:r>
            <a:r>
              <a:rPr lang="en-US" sz="36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life?</a:t>
            </a:r>
            <a:endParaRPr lang="en-US" sz="36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446402" y="2309139"/>
            <a:ext cx="6987654" cy="31700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Enter into a covenant to keep serving God and the interest of His kingdom as a </a:t>
            </a:r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lifestyle.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must we do to enjoy open doors in the journey of </a:t>
            </a:r>
            <a:r>
              <a:rPr lang="en-US" sz="36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life?</a:t>
            </a:r>
            <a:endParaRPr lang="en-US" sz="36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14850" y="1917010"/>
            <a:ext cx="7099395" cy="34778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Genuine love for God is the mystery behind supernatural breakthroughs in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life.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6141494" y="1009382"/>
            <a:ext cx="4257314" cy="7078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INTRODUCTION</a:t>
            </a:r>
            <a:endParaRPr lang="en-US" sz="40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14850" y="1616758"/>
            <a:ext cx="7099395" cy="415498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Abraham a friend of God emerged a business emperor and we know that love is the cord of friendship </a:t>
            </a: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6141494" y="1009382"/>
            <a:ext cx="4257314" cy="7078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INTRODUCTION</a:t>
            </a:r>
            <a:endParaRPr lang="en-US" sz="40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14850" y="1807830"/>
            <a:ext cx="7099395" cy="34778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But the anchor proof of our love for God is delightsome obedience to His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instructions.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4850" y="918840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6141494" y="1009382"/>
            <a:ext cx="4257314" cy="7078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INTRODUCTION</a:t>
            </a:r>
            <a:endParaRPr lang="en-US" sz="4000" dirty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446402" y="2598840"/>
            <a:ext cx="6987654" cy="212365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 </a:t>
            </a: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God-first lifestyle </a:t>
            </a: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996259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is Love? </a:t>
            </a:r>
            <a:endParaRPr lang="en-US" sz="3600" dirty="0" smtClean="0">
              <a:solidFill>
                <a:srgbClr val="FFFF00"/>
              </a:solidFill>
              <a:latin typeface="Impact" panose="020B080603090205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( Love </a:t>
            </a:r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for God in our context )</a:t>
            </a:r>
          </a:p>
        </p:txBody>
      </p:sp>
    </p:spTree>
    <p:extLst>
      <p:ext uri="{BB962C8B-B14F-4D97-AF65-F5344CB8AC3E}">
        <p14:creationId xmlns:p14="http://schemas.microsoft.com/office/powerpoint/2010/main" val="39602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068080"/>
            <a:ext cx="6987654" cy="286232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Do </a:t>
            </a:r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you love me? 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Then keep my commandments </a:t>
            </a: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6463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Furthermore, Christ said:</a:t>
            </a:r>
          </a:p>
        </p:txBody>
      </p:sp>
    </p:spTree>
    <p:extLst>
      <p:ext uri="{BB962C8B-B14F-4D97-AF65-F5344CB8AC3E}">
        <p14:creationId xmlns:p14="http://schemas.microsoft.com/office/powerpoint/2010/main" val="19429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068080"/>
            <a:ext cx="6987654" cy="34163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Do </a:t>
            </a:r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you really love me? </a:t>
            </a:r>
            <a:endParaRPr lang="en-US" sz="5400" dirty="0" smtClean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Serve 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my interest on the earth </a:t>
            </a: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6463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Furthermore, Christ said:</a:t>
            </a:r>
          </a:p>
        </p:txBody>
      </p:sp>
    </p:spTree>
    <p:extLst>
      <p:ext uri="{BB962C8B-B14F-4D97-AF65-F5344CB8AC3E}">
        <p14:creationId xmlns:p14="http://schemas.microsoft.com/office/powerpoint/2010/main" val="39891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439-820F-8F3C-A81F-95D07E92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C858B-3351-50D7-ACA4-9A23966EC68A}"/>
              </a:ext>
            </a:extLst>
          </p:cNvPr>
          <p:cNvSpPr/>
          <p:nvPr/>
        </p:nvSpPr>
        <p:spPr>
          <a:xfrm>
            <a:off x="4553024" y="2309139"/>
            <a:ext cx="6987654" cy="34163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marL="571500" lvl="0" indent="-571500" algn="ctr"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When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 believer is truly in love, he is in God and God is in him, which makes him a breakthrough personality on the earth </a:t>
            </a:r>
            <a:endParaRPr lang="en-US" sz="3600" dirty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507" y="933240"/>
            <a:ext cx="3343701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6402" y="992874"/>
            <a:ext cx="7200899" cy="4872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257F1-5C56-4178-A5F2-80AB58332436}"/>
              </a:ext>
            </a:extLst>
          </p:cNvPr>
          <p:cNvSpPr/>
          <p:nvPr/>
        </p:nvSpPr>
        <p:spPr>
          <a:xfrm>
            <a:off x="5031930" y="1108810"/>
            <a:ext cx="6368347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What is in Love that Engenders Breakthrough?</a:t>
            </a:r>
          </a:p>
        </p:txBody>
      </p:sp>
    </p:spTree>
    <p:extLst>
      <p:ext uri="{BB962C8B-B14F-4D97-AF65-F5344CB8AC3E}">
        <p14:creationId xmlns:p14="http://schemas.microsoft.com/office/powerpoint/2010/main" val="35916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8296</TotalTime>
  <Words>489</Words>
  <Application>Microsoft Office PowerPoint</Application>
  <PresentationFormat>Widescreen</PresentationFormat>
  <Paragraphs>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WINNER CHAPEL FIAMAH</cp:lastModifiedBy>
  <cp:revision>112</cp:revision>
  <dcterms:created xsi:type="dcterms:W3CDTF">2025-03-19T09:51:45Z</dcterms:created>
  <dcterms:modified xsi:type="dcterms:W3CDTF">2025-07-13T07:40:39Z</dcterms:modified>
</cp:coreProperties>
</file>