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1" r:id="rId2"/>
    <p:sldId id="366" r:id="rId3"/>
    <p:sldId id="384" r:id="rId4"/>
    <p:sldId id="385" r:id="rId5"/>
    <p:sldId id="386" r:id="rId6"/>
    <p:sldId id="372" r:id="rId7"/>
    <p:sldId id="387" r:id="rId8"/>
    <p:sldId id="388" r:id="rId9"/>
    <p:sldId id="389" r:id="rId10"/>
    <p:sldId id="390" r:id="rId11"/>
    <p:sldId id="39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1D0C"/>
    <a:srgbClr val="430A1B"/>
    <a:srgbClr val="FF3300"/>
    <a:srgbClr val="CF9528"/>
    <a:srgbClr val="416529"/>
    <a:srgbClr val="7E2215"/>
    <a:srgbClr val="AB28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55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29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3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90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032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5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8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0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EFA3-26F1-4BEA-BBEB-CD93B5E262DB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662B-EF61-415A-9EB4-620D3CC29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50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6"/>
          <p:cNvSpPr txBox="1"/>
          <p:nvPr/>
        </p:nvSpPr>
        <p:spPr>
          <a:xfrm>
            <a:off x="1090429" y="429771"/>
            <a:ext cx="9996671" cy="3642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14"/>
              </a:lnSpc>
            </a:pPr>
            <a:r>
              <a:rPr lang="en-US" sz="12200" b="1" spc="30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Testimony </a:t>
            </a:r>
            <a:endParaRPr lang="en-US" sz="12200" b="1" spc="300" dirty="0">
              <a:solidFill>
                <a:srgbClr val="FFFFFF"/>
              </a:solidFill>
              <a:latin typeface="Call Of Ops Duty" panose="02000500000000000000" pitchFamily="2" charset="0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14214"/>
              </a:lnSpc>
            </a:pPr>
            <a:r>
              <a:rPr lang="en-US" sz="12200" b="1" spc="300" dirty="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Captioned</a:t>
            </a:r>
          </a:p>
        </p:txBody>
      </p:sp>
      <p:sp>
        <p:nvSpPr>
          <p:cNvPr id="4" name="Freeform 3"/>
          <p:cNvSpPr/>
          <p:nvPr/>
        </p:nvSpPr>
        <p:spPr>
          <a:xfrm>
            <a:off x="1090429" y="4071794"/>
            <a:ext cx="9996671" cy="2246371"/>
          </a:xfrm>
          <a:custGeom>
            <a:avLst/>
            <a:gdLst/>
            <a:ahLst/>
            <a:cxnLst/>
            <a:rect l="l" t="t" r="r" b="b"/>
            <a:pathLst>
              <a:path w="3407664" h="576120">
                <a:moveTo>
                  <a:pt x="0" y="0"/>
                </a:moveTo>
                <a:lnTo>
                  <a:pt x="3407664" y="0"/>
                </a:lnTo>
                <a:lnTo>
                  <a:pt x="3407664" y="576120"/>
                </a:lnTo>
                <a:lnTo>
                  <a:pt x="0" y="57612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19"/>
          <p:cNvSpPr txBox="1"/>
          <p:nvPr/>
        </p:nvSpPr>
        <p:spPr>
          <a:xfrm>
            <a:off x="1050879" y="3919364"/>
            <a:ext cx="10036222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8000" b="1" dirty="0">
                <a:solidFill>
                  <a:srgbClr val="491D0C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1.	</a:t>
            </a:r>
            <a:r>
              <a:rPr lang="en-US" sz="8000" b="1" dirty="0" smtClean="0">
                <a:solidFill>
                  <a:srgbClr val="491D0C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Divine </a:t>
            </a:r>
            <a:r>
              <a:rPr lang="en-US" sz="8000" b="1" dirty="0">
                <a:solidFill>
                  <a:srgbClr val="491D0C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Exemption!</a:t>
            </a:r>
          </a:p>
        </p:txBody>
      </p:sp>
    </p:spTree>
    <p:extLst>
      <p:ext uri="{BB962C8B-B14F-4D97-AF65-F5344CB8AC3E}">
        <p14:creationId xmlns:p14="http://schemas.microsoft.com/office/powerpoint/2010/main" val="2063445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90086-E8D9-3C5E-ECB0-55F936F6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2BA60B-5718-660A-FE15-D014C5367AE0}"/>
              </a:ext>
            </a:extLst>
          </p:cNvPr>
          <p:cNvSpPr/>
          <p:nvPr/>
        </p:nvSpPr>
        <p:spPr>
          <a:xfrm>
            <a:off x="676632" y="216549"/>
            <a:ext cx="10838736" cy="61863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“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 17th of January 2016 by 11:45pm on Sunday night, my wife and I suddenly discovered that our building and that of our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were on fire. It was a serious fire outbreak that even one of my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neighbours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got burnt in the scenario. This incident was so serious that no one could enter 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his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98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90086-E8D9-3C5E-ECB0-55F936F6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2BA60B-5718-660A-FE15-D014C5367AE0}"/>
              </a:ext>
            </a:extLst>
          </p:cNvPr>
          <p:cNvSpPr/>
          <p:nvPr/>
        </p:nvSpPr>
        <p:spPr>
          <a:xfrm>
            <a:off x="676632" y="216549"/>
            <a:ext cx="10838736" cy="61863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“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 17th of January 2016 by 11:45pm on Sunday night, my wife and I suddenly discovered that our building and that of our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were on fire. It was a serious fire outbreak that even one of my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neighbours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got burnt in the scenario. This incident was so serious that no one could enter 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his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98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90086-E8D9-3C5E-ECB0-55F936F6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2BA60B-5718-660A-FE15-D014C5367AE0}"/>
              </a:ext>
            </a:extLst>
          </p:cNvPr>
          <p:cNvSpPr/>
          <p:nvPr/>
        </p:nvSpPr>
        <p:spPr>
          <a:xfrm>
            <a:off x="676632" y="216549"/>
            <a:ext cx="10838736" cy="61863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“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 17th of January 2016 by 11:45pm on Sunday night, my wife and I suddenly discovered that our building and that of our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were on fire. It was a serious fire outbreak that even one of my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neighbours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got burnt in the scenario. This incident was so serious that no one could enter 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his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5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90086-E8D9-3C5E-ECB0-55F936F6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2BA60B-5718-660A-FE15-D014C5367AE0}"/>
              </a:ext>
            </a:extLst>
          </p:cNvPr>
          <p:cNvSpPr/>
          <p:nvPr/>
        </p:nvSpPr>
        <p:spPr>
          <a:xfrm>
            <a:off x="676632" y="216549"/>
            <a:ext cx="10838736" cy="61863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“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 17th of January 2016 by 11:45pm on Sunday night, my wife and I suddenly discovered that our building and that of our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were on fire. It was a serious fire outbreak that even one of my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neighbours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got burnt in the scenario. This incident was so serious that no one could enter 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his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07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90086-E8D9-3C5E-ECB0-55F936F6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2BA60B-5718-660A-FE15-D014C5367AE0}"/>
              </a:ext>
            </a:extLst>
          </p:cNvPr>
          <p:cNvSpPr/>
          <p:nvPr/>
        </p:nvSpPr>
        <p:spPr>
          <a:xfrm>
            <a:off x="676632" y="216549"/>
            <a:ext cx="10838736" cy="61863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“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 17th of January 2016 by 11:45pm on Sunday night, my wife and I suddenly discovered that our building and that of our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were on fire. It was a serious fire outbreak that even one of my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neighbours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got burnt in the scenario. This incident was so serious that no one could enter 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his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15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90086-E8D9-3C5E-ECB0-55F936F6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2BA60B-5718-660A-FE15-D014C5367AE0}"/>
              </a:ext>
            </a:extLst>
          </p:cNvPr>
          <p:cNvSpPr/>
          <p:nvPr/>
        </p:nvSpPr>
        <p:spPr>
          <a:xfrm>
            <a:off x="676632" y="216549"/>
            <a:ext cx="10838736" cy="61863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“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 17th of January 2016 by 11:45pm on Sunday night, my wife and I suddenly discovered that our building and that of our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were on fire. It was a serious fire outbreak that even one of my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neighbours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got burnt in the scenario. This incident was so serious that no one could enter 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his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3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CAD7E-3FA0-D9CB-12BA-C9C583CBD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6"/>
          <p:cNvSpPr txBox="1"/>
          <p:nvPr/>
        </p:nvSpPr>
        <p:spPr>
          <a:xfrm>
            <a:off x="1090429" y="429771"/>
            <a:ext cx="9996671" cy="3642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214"/>
              </a:lnSpc>
            </a:pPr>
            <a:r>
              <a:rPr lang="en-US" sz="12200" b="1" spc="300" dirty="0" smtClean="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Testimony</a:t>
            </a:r>
            <a:endParaRPr lang="en-US" sz="12200" b="1" spc="300" dirty="0">
              <a:solidFill>
                <a:srgbClr val="FFFFFF"/>
              </a:solidFill>
              <a:latin typeface="Call Of Ops Duty" panose="02000500000000000000" pitchFamily="2" charset="0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14214"/>
              </a:lnSpc>
            </a:pPr>
            <a:r>
              <a:rPr lang="en-US" sz="12200" b="1" spc="300" dirty="0">
                <a:solidFill>
                  <a:srgbClr val="FFFFFF"/>
                </a:solidFill>
                <a:latin typeface="Call Of Ops Duty" panose="02000500000000000000" pitchFamily="2" charset="0"/>
                <a:ea typeface="Canva Sans Bold"/>
                <a:cs typeface="Canva Sans Bold"/>
                <a:sym typeface="Canva Sans Bold"/>
              </a:rPr>
              <a:t>Captioned</a:t>
            </a:r>
          </a:p>
        </p:txBody>
      </p:sp>
      <p:sp>
        <p:nvSpPr>
          <p:cNvPr id="4" name="Freeform 3"/>
          <p:cNvSpPr/>
          <p:nvPr/>
        </p:nvSpPr>
        <p:spPr>
          <a:xfrm>
            <a:off x="1090429" y="4071794"/>
            <a:ext cx="9996671" cy="2246371"/>
          </a:xfrm>
          <a:custGeom>
            <a:avLst/>
            <a:gdLst/>
            <a:ahLst/>
            <a:cxnLst/>
            <a:rect l="l" t="t" r="r" b="b"/>
            <a:pathLst>
              <a:path w="3407664" h="576120">
                <a:moveTo>
                  <a:pt x="0" y="0"/>
                </a:moveTo>
                <a:lnTo>
                  <a:pt x="3407664" y="0"/>
                </a:lnTo>
                <a:lnTo>
                  <a:pt x="3407664" y="576120"/>
                </a:lnTo>
                <a:lnTo>
                  <a:pt x="0" y="576120"/>
                </a:lnTo>
                <a:close/>
              </a:path>
            </a:pathLst>
          </a:custGeom>
          <a:solidFill>
            <a:srgbClr val="FFFFFF"/>
          </a:solidFill>
        </p:spPr>
      </p:sp>
      <p:sp>
        <p:nvSpPr>
          <p:cNvPr id="5" name="TextBox 19"/>
          <p:cNvSpPr txBox="1"/>
          <p:nvPr/>
        </p:nvSpPr>
        <p:spPr>
          <a:xfrm>
            <a:off x="1090429" y="4110431"/>
            <a:ext cx="999667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6000" b="1" dirty="0">
                <a:solidFill>
                  <a:srgbClr val="491D0C"/>
                </a:solidFill>
                <a:latin typeface="Dinova" panose="00000900000000000000" pitchFamily="2" charset="0"/>
                <a:ea typeface="Canva Sans Bold"/>
                <a:cs typeface="Canva Sans Bold"/>
                <a:sym typeface="Canva Sans Bold"/>
              </a:rPr>
              <a:t>2.	Arrow Returned Back to Sender!</a:t>
            </a:r>
          </a:p>
        </p:txBody>
      </p:sp>
    </p:spTree>
    <p:extLst>
      <p:ext uri="{BB962C8B-B14F-4D97-AF65-F5344CB8AC3E}">
        <p14:creationId xmlns:p14="http://schemas.microsoft.com/office/powerpoint/2010/main" val="265807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90086-E8D9-3C5E-ECB0-55F936F6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2BA60B-5718-660A-FE15-D014C5367AE0}"/>
              </a:ext>
            </a:extLst>
          </p:cNvPr>
          <p:cNvSpPr/>
          <p:nvPr/>
        </p:nvSpPr>
        <p:spPr>
          <a:xfrm>
            <a:off x="676632" y="216549"/>
            <a:ext cx="10838736" cy="61863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“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 17th of January 2016 by 11:45pm on Sunday night, my wife and I suddenly discovered that our building and that of our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were on fire. It was a serious fire outbreak that even one of my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neighbours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got burnt in the scenario. This incident was so serious that no one could enter 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his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7645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90086-E8D9-3C5E-ECB0-55F936F6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2BA60B-5718-660A-FE15-D014C5367AE0}"/>
              </a:ext>
            </a:extLst>
          </p:cNvPr>
          <p:cNvSpPr/>
          <p:nvPr/>
        </p:nvSpPr>
        <p:spPr>
          <a:xfrm>
            <a:off x="676632" y="216549"/>
            <a:ext cx="10838736" cy="61863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“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 17th of January 2016 by 11:45pm on Sunday night, my wife and I suddenly discovered that our building and that of our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were on fire. It was a serious fire outbreak that even one of my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neighbours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got burnt in the scenario. This incident was so serious that no one could enter 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his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1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90086-E8D9-3C5E-ECB0-55F936F6F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2BA60B-5718-660A-FE15-D014C5367AE0}"/>
              </a:ext>
            </a:extLst>
          </p:cNvPr>
          <p:cNvSpPr/>
          <p:nvPr/>
        </p:nvSpPr>
        <p:spPr>
          <a:xfrm>
            <a:off x="676632" y="216549"/>
            <a:ext cx="10838736" cy="6186309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9000"/>
              </a:srgb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“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On 17th of January 2016 by 11:45pm on Sunday night, my wife and I suddenly discovered that our building and that of our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were on fire. It was a serious fire outbreak that even one of my </a:t>
            </a:r>
            <a:r>
              <a:rPr lang="en-US" sz="4400" dirty="0" err="1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neighbours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 got burnt in the scenario. This incident was so serious that no one could enter </a:t>
            </a:r>
            <a:r>
              <a:rPr lang="en-US" sz="4400" dirty="0" smtClean="0">
                <a:solidFill>
                  <a:schemeClr val="bg1"/>
                </a:solidFill>
                <a:latin typeface="Arial Black" panose="020B0A04020102020204" pitchFamily="34" charset="0"/>
                <a:ea typeface="Times New Roman" panose="02020603050405020304" pitchFamily="18" charset="0"/>
              </a:rPr>
              <a:t>his</a:t>
            </a: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451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8016</TotalTime>
  <Words>539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Arial Black</vt:lpstr>
      <vt:lpstr>Calibri</vt:lpstr>
      <vt:lpstr>Calibri Light</vt:lpstr>
      <vt:lpstr>Call Of Ops Duty</vt:lpstr>
      <vt:lpstr>Canva Sans Bold</vt:lpstr>
      <vt:lpstr>Dinova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WINNER CHAPEL FIAMAH</cp:lastModifiedBy>
  <cp:revision>87</cp:revision>
  <dcterms:created xsi:type="dcterms:W3CDTF">2025-03-19T09:51:45Z</dcterms:created>
  <dcterms:modified xsi:type="dcterms:W3CDTF">2025-07-06T01:49:02Z</dcterms:modified>
</cp:coreProperties>
</file>