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48434-A0C8-A67C-C60E-ED667B34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9A1FFE-51D0-2453-EEDC-1079C029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588B-E7F7-4A5D-8BAA-86E7964AF3C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9E4A47-5710-E1B0-D628-D13B844E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CE5AC8-0228-72B0-850C-2856582D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01B5-F88D-4D3C-8D28-4DCBEA40B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37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45FC84-972B-6E34-D336-578A6667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FA9A88-AB66-54CB-0BCE-6611DB680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2299B1-020B-D812-2770-94B21312E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1588B-E7F7-4A5D-8BAA-86E7964AF3CB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10E874-F7D7-AC10-683A-7C8CB8C4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CDF5D8-7305-D031-2F93-3B3DEFE6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501B5-F88D-4D3C-8D28-4DCBEA40B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40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F8B0FD9-5BD1-B7EC-0303-C7B4DCA1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B5EDB8-C513-855B-0BA0-19DBD116D6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0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C4DBF28D-054F-47A5-833D-E600F2A6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0A1F57-1550-3AB2-A854-C7B96D6341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9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60CABE4-9C56-FDBF-EC1B-EA1E5A6E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6C3C95-AE5B-5901-8FCA-693D4D4999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2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4C5A9554-2EC0-89E3-F499-6E3B6E8A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F36819-8D13-3DB7-0464-6FC6A7D5C4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2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3BF0086-5E60-055A-7D25-C4C810E2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EBE326-9253-F5A8-3663-CC0B76C34B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2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CB733400-4626-B12C-792A-CB60FCC1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4E6F1E-9F6A-7C0D-2382-D3D5F4092A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1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60B0614-BCCB-39FC-4DE2-48417A21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9B1DDB-85FF-4DF1-4C9E-2422284CBC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97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Edwarda de Paula Soares Ojopi</dc:creator>
  <cp:lastModifiedBy>Edwarda de Paula Soares Ojopi</cp:lastModifiedBy>
  <cp:revision>1</cp:revision>
  <dcterms:created xsi:type="dcterms:W3CDTF">2024-04-03T07:19:35Z</dcterms:created>
  <dcterms:modified xsi:type="dcterms:W3CDTF">2024-04-03T07:19:35Z</dcterms:modified>
</cp:coreProperties>
</file>