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632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291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032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36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31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529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249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152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0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5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08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215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21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4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92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201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427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4B0DCE-D617-4854-9626-CF5A6DC50B22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B0AFC8-1882-4F53-BEAE-BB5A1C7F8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02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7200" dirty="0" smtClean="0"/>
              <a:t>Calculator</a:t>
            </a:r>
            <a:endParaRPr lang="id-ID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dirty="0" smtClean="0"/>
              <a:t>Created by : </a:t>
            </a:r>
          </a:p>
          <a:p>
            <a:r>
              <a:rPr lang="id-ID" dirty="0" smtClean="0"/>
              <a:t>Edward Chandra(2001566714)</a:t>
            </a:r>
          </a:p>
          <a:p>
            <a:r>
              <a:rPr lang="id-ID" dirty="0" smtClean="0"/>
              <a:t>Irvin(2001606806)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466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Calculator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2754"/>
            <a:ext cx="10515600" cy="960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dirty="0" smtClean="0"/>
              <a:t>This application is used to count simple mathematics problems, for example : add, substract, multiply and divide between 2 numbers.</a:t>
            </a:r>
          </a:p>
        </p:txBody>
      </p:sp>
    </p:spTree>
    <p:extLst>
      <p:ext uri="{BB962C8B-B14F-4D97-AF65-F5344CB8AC3E}">
        <p14:creationId xmlns:p14="http://schemas.microsoft.com/office/powerpoint/2010/main" val="146325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Calculator’s Design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The design is simple. </a:t>
            </a:r>
          </a:p>
          <a:p>
            <a:r>
              <a:rPr lang="id-ID" dirty="0" smtClean="0"/>
              <a:t>The buttons is designed larger so that it is more easier for users to tap the button.</a:t>
            </a:r>
          </a:p>
          <a:p>
            <a:r>
              <a:rPr lang="id-ID" dirty="0" smtClean="0"/>
              <a:t>It has one textfield. The textfield is used to display the numbers that users are inputting and the result.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24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Implementation of OOP Concepts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Polymorphism : This application use overriding method.</a:t>
            </a:r>
          </a:p>
          <a:p>
            <a:r>
              <a:rPr lang="id-ID" sz="2400" dirty="0" smtClean="0"/>
              <a:t>Inheritance : This application’s class extends AppCompatActivity.</a:t>
            </a:r>
          </a:p>
        </p:txBody>
      </p:sp>
    </p:spTree>
    <p:extLst>
      <p:ext uri="{BB962C8B-B14F-4D97-AF65-F5344CB8AC3E}">
        <p14:creationId xmlns:p14="http://schemas.microsoft.com/office/powerpoint/2010/main" val="225380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</TotalTime>
  <Words>100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Calculator</vt:lpstr>
      <vt:lpstr>Calculator</vt:lpstr>
      <vt:lpstr>Calculator’s Design</vt:lpstr>
      <vt:lpstr>Implementation of OOP Concepts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Edward Chandra</dc:creator>
  <cp:lastModifiedBy>Edward Chandra</cp:lastModifiedBy>
  <cp:revision>2</cp:revision>
  <dcterms:created xsi:type="dcterms:W3CDTF">2017-07-07T08:41:49Z</dcterms:created>
  <dcterms:modified xsi:type="dcterms:W3CDTF">2017-07-07T08:54:36Z</dcterms:modified>
</cp:coreProperties>
</file>