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80783" y="901908"/>
            <a:ext cx="7340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GA7-220501096-AA1-EV05 herramientas de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versionamiento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(GIT) instalada y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configurada.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831AB2-2236-144B-F2ED-F1CB541DBC96}"/>
              </a:ext>
            </a:extLst>
          </p:cNvPr>
          <p:cNvSpPr txBox="1"/>
          <p:nvPr/>
        </p:nvSpPr>
        <p:spPr>
          <a:xfrm>
            <a:off x="730624" y="2425908"/>
            <a:ext cx="7340046" cy="200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200000"/>
              </a:lnSpc>
              <a:spcAft>
                <a:spcPts val="600"/>
              </a:spcAft>
            </a:pPr>
            <a:r>
              <a:rPr lang="es-MX" sz="2000" dirty="0">
                <a:effectLst/>
                <a:latin typeface="+mj-lt"/>
                <a:ea typeface="Calibri" panose="020F0502020204030204" pitchFamily="34" charset="0"/>
              </a:rPr>
              <a:t>Eduar Alejandro Cano Montoya.</a:t>
            </a:r>
            <a:endParaRPr lang="es-CO" sz="2000" dirty="0">
              <a:effectLst/>
              <a:latin typeface="+mj-lt"/>
              <a:ea typeface="Calibri" panose="020F0502020204030204" pitchFamily="34" charset="0"/>
            </a:endParaRPr>
          </a:p>
          <a:p>
            <a:pPr indent="457200" algn="ctr">
              <a:lnSpc>
                <a:spcPct val="200000"/>
              </a:lnSpc>
              <a:spcAft>
                <a:spcPts val="600"/>
              </a:spcAft>
            </a:pPr>
            <a:r>
              <a:rPr lang="es-MX" sz="2000" dirty="0">
                <a:effectLst/>
                <a:latin typeface="+mj-lt"/>
                <a:ea typeface="Calibri" panose="020F0502020204030204" pitchFamily="34" charset="0"/>
              </a:rPr>
              <a:t>Análisis y Desarrollo de Software (2455229).</a:t>
            </a:r>
            <a:endParaRPr lang="es-CO" sz="2000" dirty="0">
              <a:effectLst/>
              <a:latin typeface="+mj-lt"/>
              <a:ea typeface="Calibri" panose="020F0502020204030204" pitchFamily="34" charset="0"/>
            </a:endParaRPr>
          </a:p>
          <a:p>
            <a:pPr indent="457200" algn="ctr">
              <a:lnSpc>
                <a:spcPct val="200000"/>
              </a:lnSpc>
              <a:spcAft>
                <a:spcPts val="600"/>
              </a:spcAft>
            </a:pPr>
            <a:r>
              <a:rPr lang="es-MX" sz="2000" dirty="0">
                <a:effectLst/>
                <a:latin typeface="+mj-lt"/>
                <a:ea typeface="Calibri" panose="020F0502020204030204" pitchFamily="34" charset="0"/>
              </a:rPr>
              <a:t>Mayo de 2023.</a:t>
            </a:r>
            <a:endParaRPr lang="es-CO" sz="20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</Words>
  <Application>Microsoft Office PowerPoint</Application>
  <PresentationFormat>Presentación en pantalla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Eduar Alejandro Cano Montoya</cp:lastModifiedBy>
  <cp:revision>4</cp:revision>
  <dcterms:created xsi:type="dcterms:W3CDTF">2019-11-27T03:16:21Z</dcterms:created>
  <dcterms:modified xsi:type="dcterms:W3CDTF">2023-05-18T22:17:55Z</dcterms:modified>
</cp:coreProperties>
</file>