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50" r:id="rId2"/>
    <p:sldId id="330" r:id="rId3"/>
    <p:sldId id="331" r:id="rId4"/>
    <p:sldId id="338" r:id="rId5"/>
    <p:sldId id="353" r:id="rId6"/>
    <p:sldId id="348" r:id="rId7"/>
    <p:sldId id="351" r:id="rId8"/>
    <p:sldId id="352" r:id="rId9"/>
    <p:sldId id="354" r:id="rId10"/>
    <p:sldId id="349" r:id="rId11"/>
    <p:sldId id="337" r:id="rId12"/>
    <p:sldId id="334" r:id="rId13"/>
    <p:sldId id="336" r:id="rId14"/>
    <p:sldId id="339" r:id="rId15"/>
    <p:sldId id="341" r:id="rId16"/>
    <p:sldId id="342" r:id="rId17"/>
    <p:sldId id="343" r:id="rId18"/>
    <p:sldId id="344" r:id="rId19"/>
    <p:sldId id="345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89969" autoAdjust="0"/>
  </p:normalViewPr>
  <p:slideViewPr>
    <p:cSldViewPr>
      <p:cViewPr varScale="1">
        <p:scale>
          <a:sx n="125" d="100"/>
          <a:sy n="125" d="100"/>
        </p:scale>
        <p:origin x="1229" y="72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99"/>
          <c:y val="0.17983193277310899"/>
          <c:w val="0.446764091858038"/>
          <c:h val="0.568067226890755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96E-2"/>
                  <c:y val="-6.36340324967697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9008256"/>
        <c:axId val="2039010304"/>
      </c:barChart>
      <c:catAx>
        <c:axId val="203900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10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39010304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0825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02"/>
          <c:y val="0.52268907563025202"/>
          <c:w val="0.13883089770354901"/>
          <c:h val="0.1781512605042019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"/>
          <c:y val="0.18452380952381001"/>
          <c:w val="0.40455120101137798"/>
          <c:h val="0.63492063492063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497E-3"/>
                  <c:y val="-2.06593096155812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01E-2"/>
                  <c:y val="1.7925929139354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701E-2"/>
                  <c:y val="-1.08952868259430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95"/>
          <c:y val="0.30952380952380998"/>
          <c:w val="0.193426042983565"/>
          <c:h val="0.27976190476190499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2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Alexandros </a:t>
            </a:r>
            <a:r>
              <a:rPr lang="de-DE" altLang="de-DE" dirty="0" err="1"/>
              <a:t>Skiadas</a:t>
            </a:r>
            <a:endParaRPr lang="de-DE" altLang="de-DE" dirty="0"/>
          </a:p>
          <a:p>
            <a:r>
              <a:rPr lang="de-DE" altLang="de-DE" dirty="0"/>
              <a:t>Edward </a:t>
            </a:r>
            <a:r>
              <a:rPr lang="de-DE" altLang="de-DE" dirty="0" err="1"/>
              <a:t>Alhanoun</a:t>
            </a:r>
            <a:endParaRPr lang="de-DE" altLang="de-DE" dirty="0"/>
          </a:p>
          <a:p>
            <a:r>
              <a:rPr lang="de-DE" altLang="de-DE" dirty="0"/>
              <a:t>Stanislav </a:t>
            </a:r>
            <a:r>
              <a:rPr lang="de-DE" altLang="de-DE" dirty="0" err="1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Finetuning der Parameter</a:t>
            </a:r>
            <a:endParaRPr lang="de-DE" altLang="de-DE" kern="0" dirty="0"/>
          </a:p>
          <a:p>
            <a:pPr lvl="1"/>
            <a:r>
              <a:rPr lang="de-DE" altLang="de-DE" kern="0" dirty="0"/>
              <a:t>Erstellung von C++ Code</a:t>
            </a:r>
          </a:p>
          <a:p>
            <a:pPr lvl="1"/>
            <a:r>
              <a:rPr lang="de-DE" altLang="de-DE" kern="0" dirty="0"/>
              <a:t>Kompilierung </a:t>
            </a:r>
          </a:p>
          <a:p>
            <a:pPr lvl="1"/>
            <a:r>
              <a:rPr lang="de-DE" altLang="de-DE" kern="0" dirty="0"/>
              <a:t>Fertigstellung des Android Moduls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Einführung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3096394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Ziel: Generierung der </a:t>
            </a:r>
            <a:r>
              <a:rPr lang="de-DE" altLang="de-DE" kern="0" dirty="0" err="1"/>
              <a:t>Featurevektoren</a:t>
            </a:r>
            <a:r>
              <a:rPr lang="de-DE" altLang="de-DE" kern="0" dirty="0"/>
              <a:t> für das neuronale Netz</a:t>
            </a:r>
            <a:r>
              <a:rPr lang="de-DE" altLang="de-DE" dirty="0"/>
              <a:t>.</a:t>
            </a:r>
            <a:endParaRPr lang="de-DE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Fensterung der EKG Daten und Generierung</a:t>
            </a:r>
          </a:p>
          <a:p>
            <a:pPr marL="1588" lvl="1" indent="0">
              <a:buNone/>
            </a:pPr>
            <a:r>
              <a:rPr lang="de-DE" altLang="de-DE" kern="0" dirty="0"/>
              <a:t>  des AKF Histogramms.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A50D20-75BE-4C41-A432-157806BD6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91424"/>
            <a:ext cx="4879630" cy="27363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B1DCD8-1446-4362-B077-2CD268E273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53822"/>
            <a:ext cx="4884194" cy="2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EB3F51-8406-4F90-BFA9-4613669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39" y="4062853"/>
            <a:ext cx="3729649" cy="15852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21990D-DAE7-4F36-B502-75A336D7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Signalverarbeitung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8CFD9F-E26E-42D1-B56C-201DE4138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A257B-BEA4-4058-9A91-4DBB90D2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1FA86F-4AF1-4A4D-9AAB-8AC8B26D7BB4}"/>
              </a:ext>
            </a:extLst>
          </p:cNvPr>
          <p:cNvSpPr/>
          <p:nvPr/>
        </p:nvSpPr>
        <p:spPr>
          <a:xfrm>
            <a:off x="755576" y="2551837"/>
            <a:ext cx="792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/>
              <a:t>AKF-Histogramm </a:t>
            </a:r>
            <a:r>
              <a:rPr lang="de-DE" altLang="de-DE" kern="0" dirty="0">
                <a:sym typeface="Wingdings" panose="05000000000000000000" pitchFamily="2" charset="2"/>
              </a:rPr>
              <a:t> AKF-Matrix  AKF-Fenster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Tiefpassfilterung um nur 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1. Nebenmaximal zu erhalten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Abtastung auf 13 Werte pro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AKF-Fenster</a:t>
            </a: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Generierung eines 1 x 26 Vektors zum Training des NN</a:t>
            </a:r>
            <a:endParaRPr lang="de-DE" altLang="de-DE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48D6E1-602C-47F4-90B2-0ED631B75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96" y="2167593"/>
            <a:ext cx="2031144" cy="1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1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</a:t>
            </a:r>
            <a:r>
              <a:rPr lang="en-US" altLang="de-DE" kern="0" dirty="0" err="1"/>
              <a:t>Histogramms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,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Matlab2Android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6941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770</Words>
  <Application>Microsoft Office PowerPoint</Application>
  <PresentationFormat>Bildschirmpräsentation (4:3)</PresentationFormat>
  <Paragraphs>237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Cambria Math</vt:lpstr>
      <vt:lpstr>Wingdings</vt:lpstr>
      <vt:lpstr>HSMA_021_WIN_081216</vt:lpstr>
      <vt:lpstr>SIP2 Zwischenpräsentation</vt:lpstr>
      <vt:lpstr>Agenda</vt:lpstr>
      <vt:lpstr>1. Einführung</vt:lpstr>
      <vt:lpstr>2. Signalverarbeitung</vt:lpstr>
      <vt:lpstr>2. Signalverarbeitung</vt:lpstr>
      <vt:lpstr>3. Modulbeschreibung</vt:lpstr>
      <vt:lpstr>3. Modulbeschreibung</vt:lpstr>
      <vt:lpstr>3. Modulbeschreibung</vt:lpstr>
      <vt:lpstr>4. Matlab2Android</vt:lpstr>
      <vt:lpstr>5. Ausblick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79</cp:revision>
  <cp:lastPrinted>2001-08-01T07:58:04Z</cp:lastPrinted>
  <dcterms:created xsi:type="dcterms:W3CDTF">2013-12-03T19:59:32Z</dcterms:created>
  <dcterms:modified xsi:type="dcterms:W3CDTF">2018-05-10T13:19:35Z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