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54" r:id="rId10"/>
    <p:sldId id="349" r:id="rId11"/>
    <p:sldId id="337" r:id="rId12"/>
    <p:sldId id="334" r:id="rId13"/>
    <p:sldId id="336" r:id="rId14"/>
    <p:sldId id="339" r:id="rId15"/>
    <p:sldId id="341" r:id="rId16"/>
    <p:sldId id="342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89969" autoAdjust="0"/>
  </p:normalViewPr>
  <p:slideViewPr>
    <p:cSldViewPr>
      <p:cViewPr varScale="1">
        <p:scale>
          <a:sx n="163" d="100"/>
          <a:sy n="163" d="100"/>
        </p:scale>
        <p:origin x="1632" y="13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99"/>
          <c:y val="0.17983193277310899"/>
          <c:w val="0.446764091858038"/>
          <c:h val="0.568067226890755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96E-2"/>
                  <c:y val="-6.36340324967697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9008256"/>
        <c:axId val="2039010304"/>
      </c:barChart>
      <c:catAx>
        <c:axId val="20390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1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39010304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0825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02"/>
          <c:y val="0.52268907563025202"/>
          <c:w val="0.13883089770354901"/>
          <c:h val="0.1781512605042019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"/>
          <c:y val="0.18452380952381001"/>
          <c:w val="0.40455120101137798"/>
          <c:h val="0.63492063492063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497E-3"/>
                  <c:y val="-2.06593096155812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01E-2"/>
                  <c:y val="1.7925929139354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701E-2"/>
                  <c:y val="-1.08952868259430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95"/>
          <c:y val="0.30952380952380998"/>
          <c:w val="0.193426042983565"/>
          <c:h val="0.27976190476190499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2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Finetuning der Parameter</a:t>
            </a:r>
            <a:endParaRPr lang="de-DE" altLang="de-DE" kern="0" dirty="0"/>
          </a:p>
          <a:p>
            <a:pPr lvl="1"/>
            <a:r>
              <a:rPr lang="de-DE" altLang="de-DE" kern="0" dirty="0"/>
              <a:t>Erstellung von C++ Code </a:t>
            </a:r>
          </a:p>
          <a:p>
            <a:pPr lvl="1"/>
            <a:r>
              <a:rPr lang="de-DE" altLang="de-DE" kern="0" dirty="0"/>
              <a:t>Kompilierung &amp; Fertigstellung des Android Moduls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Generierung der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Fensterung der EKG Daten und Generierung</a:t>
            </a:r>
          </a:p>
          <a:p>
            <a:pPr marL="1588" lvl="1" indent="0">
              <a:buNone/>
            </a:pPr>
            <a:r>
              <a:rPr lang="de-DE" altLang="de-DE" kern="0" dirty="0"/>
              <a:t>  des AKF Histogramms.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39" y="4062853"/>
            <a:ext cx="3729649" cy="15852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AKF-Histogramm </a:t>
            </a:r>
            <a:r>
              <a:rPr lang="de-DE" altLang="de-DE" kern="0" dirty="0">
                <a:sym typeface="Wingdings" panose="05000000000000000000" pitchFamily="2" charset="2"/>
              </a:rPr>
              <a:t> AKF-Matrix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eines 1 x 26 Vektors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96" y="2167593"/>
            <a:ext cx="2031144" cy="1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</a:t>
            </a:r>
            <a:r>
              <a:rPr lang="en-US" altLang="de-DE" kern="0" dirty="0" err="1"/>
              <a:t>Histogramms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,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Matlab2Android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828ED-280B-4833-8269-F698ECF4B8E2}"/>
              </a:ext>
            </a:extLst>
          </p:cNvPr>
          <p:cNvSpPr txBox="1">
            <a:spLocks noChangeArrowheads="1"/>
          </p:cNvSpPr>
          <p:nvPr/>
        </p:nvSpPr>
        <p:spPr>
          <a:xfrm>
            <a:off x="733425" y="2156734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Matlab</a:t>
            </a:r>
            <a:r>
              <a:rPr lang="en-US" altLang="de-DE" kern="0" dirty="0"/>
              <a:t> Coder</a:t>
            </a:r>
          </a:p>
          <a:p>
            <a:pPr lvl="2"/>
            <a:r>
              <a:rPr lang="en-US" altLang="de-DE" kern="0" dirty="0"/>
              <a:t>Entry function</a:t>
            </a:r>
          </a:p>
          <a:p>
            <a:pPr lvl="2"/>
            <a:r>
              <a:rPr lang="en-US" altLang="de-DE" kern="0" dirty="0" err="1"/>
              <a:t>Datentypen</a:t>
            </a:r>
            <a:r>
              <a:rPr lang="en-US" altLang="de-DE" kern="0" dirty="0"/>
              <a:t> </a:t>
            </a:r>
            <a:r>
              <a:rPr lang="en-US" altLang="de-DE" kern="0" dirty="0" err="1"/>
              <a:t>definieren</a:t>
            </a:r>
            <a:endParaRPr lang="en-US" altLang="de-DE" kern="0" dirty="0"/>
          </a:p>
          <a:p>
            <a:pPr lvl="3"/>
            <a:r>
              <a:rPr lang="en-US" altLang="de-DE" kern="0" dirty="0"/>
              <a:t>Optional: </a:t>
            </a:r>
            <a:r>
              <a:rPr lang="en-US" altLang="de-DE" kern="0" dirty="0" err="1"/>
              <a:t>Automatisch</a:t>
            </a:r>
            <a:r>
              <a:rPr lang="en-US" altLang="de-DE" kern="0" dirty="0"/>
              <a:t> </a:t>
            </a:r>
            <a:r>
              <a:rPr lang="en-US" altLang="de-DE" kern="0" dirty="0" err="1"/>
              <a:t>mithilfe</a:t>
            </a:r>
            <a:r>
              <a:rPr lang="en-US" altLang="de-DE" kern="0" dirty="0"/>
              <a:t> Testbench</a:t>
            </a:r>
          </a:p>
          <a:p>
            <a:pPr lvl="1"/>
            <a:r>
              <a:rPr lang="en-US" altLang="de-DE" kern="0" dirty="0"/>
              <a:t>Android Studio</a:t>
            </a:r>
          </a:p>
          <a:p>
            <a:pPr lvl="2"/>
            <a:r>
              <a:rPr lang="en-US" altLang="de-DE" kern="0" dirty="0"/>
              <a:t>Android &amp; C++ </a:t>
            </a:r>
            <a:r>
              <a:rPr lang="en-US" altLang="de-DE" kern="0" dirty="0" err="1"/>
              <a:t>Projekt</a:t>
            </a:r>
            <a:endParaRPr lang="en-US" altLang="de-DE" kern="0" dirty="0"/>
          </a:p>
          <a:p>
            <a:pPr lvl="2"/>
            <a:r>
              <a:rPr lang="en-US" altLang="de-DE" kern="0" dirty="0" err="1"/>
              <a:t>Cmake</a:t>
            </a:r>
            <a:r>
              <a:rPr lang="en-US" altLang="de-DE" kern="0" dirty="0"/>
              <a:t> </a:t>
            </a:r>
            <a:r>
              <a:rPr lang="en-US" altLang="de-DE" kern="0" dirty="0" err="1"/>
              <a:t>editieren</a:t>
            </a:r>
            <a:endParaRPr lang="en-US" altLang="de-DE" kern="0" dirty="0"/>
          </a:p>
          <a:p>
            <a:pPr lvl="2"/>
            <a:r>
              <a:rPr lang="en-US" altLang="de-DE" kern="0" dirty="0"/>
              <a:t>JNI </a:t>
            </a:r>
            <a:r>
              <a:rPr lang="en-US" altLang="de-DE" kern="0" dirty="0" err="1"/>
              <a:t>Datentypkonvertierung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1756941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793</Words>
  <Application>Microsoft Office PowerPoint</Application>
  <PresentationFormat>Bildschirmpräsentation (4:3)</PresentationFormat>
  <Paragraphs>244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3. Modulbeschreibung</vt:lpstr>
      <vt:lpstr>3. Modulbeschreibung</vt:lpstr>
      <vt:lpstr>3. Modulbeschreibung</vt:lpstr>
      <vt:lpstr>4. Matlab2Android</vt:lpstr>
      <vt:lpstr>5. Ausblick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86</cp:revision>
  <cp:lastPrinted>2001-08-01T07:58:04Z</cp:lastPrinted>
  <dcterms:created xsi:type="dcterms:W3CDTF">2013-12-03T19:59:32Z</dcterms:created>
  <dcterms:modified xsi:type="dcterms:W3CDTF">2018-05-10T14:48:09Z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