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50" r:id="rId2"/>
    <p:sldId id="330" r:id="rId3"/>
    <p:sldId id="331" r:id="rId4"/>
    <p:sldId id="338" r:id="rId5"/>
    <p:sldId id="353" r:id="rId6"/>
    <p:sldId id="348" r:id="rId7"/>
    <p:sldId id="351" r:id="rId8"/>
    <p:sldId id="352" r:id="rId9"/>
    <p:sldId id="355" r:id="rId10"/>
    <p:sldId id="354" r:id="rId11"/>
    <p:sldId id="349" r:id="rId12"/>
    <p:sldId id="337" r:id="rId1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 autoAdjust="0"/>
    <p:restoredTop sz="89969" autoAdjust="0"/>
  </p:normalViewPr>
  <p:slideViewPr>
    <p:cSldViewPr>
      <p:cViewPr varScale="1">
        <p:scale>
          <a:sx n="113" d="100"/>
          <a:sy n="113" d="100"/>
        </p:scale>
        <p:origin x="1589" y="67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379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49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(</a:t>
            </a:r>
            <a:r>
              <a:rPr lang="en-US" dirty="0" err="1"/>
              <a:t>dazu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de-DE" dirty="0" err="1"/>
              <a:t>äter</a:t>
            </a:r>
            <a:r>
              <a:rPr lang="de-DE" dirty="0"/>
              <a:t> mehr) -&gt; </a:t>
            </a:r>
            <a:r>
              <a:rPr lang="de-DE" dirty="0" err="1"/>
              <a:t>Matlab</a:t>
            </a:r>
            <a:r>
              <a:rPr lang="de-DE" dirty="0"/>
              <a:t> </a:t>
            </a:r>
            <a:r>
              <a:rPr lang="de-DE" dirty="0" err="1"/>
              <a:t>coder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1217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Generate_input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ecg_length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Hamming window (</a:t>
            </a:r>
            <a:r>
              <a:rPr lang="en-US" dirty="0" err="1"/>
              <a:t>ecg_chunk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Fill histogram </a:t>
            </a:r>
            <a:r>
              <a:rPr lang="en-US" dirty="0" err="1"/>
              <a:t>ringbuffer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Until then : return []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Return [ max </a:t>
            </a:r>
            <a:r>
              <a:rPr lang="en-US" dirty="0" err="1"/>
              <a:t>idx</a:t>
            </a:r>
            <a:r>
              <a:rPr lang="en-US" dirty="0"/>
              <a:t> ]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                ( 1 x 26 )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Process_histogram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Cut window ( 104 x 121 )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Get max </a:t>
            </a:r>
            <a:r>
              <a:rPr lang="en-US" dirty="0" err="1"/>
              <a:t>val</a:t>
            </a:r>
            <a:r>
              <a:rPr lang="en-US" dirty="0"/>
              <a:t>, max </a:t>
            </a:r>
            <a:r>
              <a:rPr lang="en-US" dirty="0" err="1"/>
              <a:t>idx</a:t>
            </a: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Process_values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Lowpass </a:t>
            </a:r>
            <a:r>
              <a:rPr lang="en-US" dirty="0" err="1"/>
              <a:t>idx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Downsample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New max ( </a:t>
            </a:r>
            <a:r>
              <a:rPr lang="en-US" dirty="0" err="1"/>
              <a:t>idx</a:t>
            </a:r>
            <a:r>
              <a:rPr lang="en-US" dirty="0"/>
              <a:t>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52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09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1330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24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SIP2 Zwischenpräsentation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SIP2</a:t>
            </a:r>
          </a:p>
          <a:p>
            <a:r>
              <a:rPr lang="de-DE" altLang="de-DE" dirty="0"/>
              <a:t>Alexandros </a:t>
            </a:r>
            <a:r>
              <a:rPr lang="de-DE" altLang="de-DE" dirty="0" err="1"/>
              <a:t>Skiadas</a:t>
            </a:r>
            <a:endParaRPr lang="de-DE" altLang="de-DE" dirty="0"/>
          </a:p>
          <a:p>
            <a:r>
              <a:rPr lang="de-DE" altLang="de-DE" dirty="0"/>
              <a:t>Edward </a:t>
            </a:r>
            <a:r>
              <a:rPr lang="de-DE" altLang="de-DE" dirty="0" err="1"/>
              <a:t>Alhanoun</a:t>
            </a:r>
            <a:endParaRPr lang="de-DE" altLang="de-DE" dirty="0"/>
          </a:p>
          <a:p>
            <a:r>
              <a:rPr lang="de-DE" altLang="de-DE" dirty="0"/>
              <a:t>Stanislav </a:t>
            </a:r>
            <a:r>
              <a:rPr lang="de-DE" altLang="de-DE" dirty="0" err="1"/>
              <a:t>Uschakow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Mannheim, 10.5.18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Fakul</a:t>
            </a:r>
            <a:r>
              <a:rPr lang="en-US" altLang="de-DE" sz="2200" dirty="0">
                <a:solidFill>
                  <a:srgbClr val="A1D0E5"/>
                </a:solidFill>
                <a:ea typeface="ＭＳ Ｐゴシック" pitchFamily="28" charset="-128"/>
              </a:rPr>
              <a:t>t</a:t>
            </a:r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ät</a:t>
            </a:r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 für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368550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Matlab2Android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altLang="de-DE" kern="0" dirty="0"/>
          </a:p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F828ED-280B-4833-8269-F698ECF4B8E2}"/>
              </a:ext>
            </a:extLst>
          </p:cNvPr>
          <p:cNvSpPr txBox="1">
            <a:spLocks noChangeArrowheads="1"/>
          </p:cNvSpPr>
          <p:nvPr/>
        </p:nvSpPr>
        <p:spPr>
          <a:xfrm>
            <a:off x="733425" y="2156734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 err="1"/>
              <a:t>Matlab</a:t>
            </a:r>
            <a:r>
              <a:rPr lang="en-US" altLang="de-DE" kern="0" dirty="0"/>
              <a:t> Coder Toolbox</a:t>
            </a:r>
          </a:p>
          <a:p>
            <a:pPr lvl="2"/>
            <a:r>
              <a:rPr lang="en-US" altLang="de-DE" kern="0" dirty="0"/>
              <a:t>Entry function</a:t>
            </a:r>
          </a:p>
          <a:p>
            <a:pPr lvl="2"/>
            <a:r>
              <a:rPr lang="en-US" altLang="de-DE" kern="0" dirty="0" err="1"/>
              <a:t>Datentypen</a:t>
            </a:r>
            <a:r>
              <a:rPr lang="en-US" altLang="de-DE" kern="0" dirty="0"/>
              <a:t> </a:t>
            </a:r>
            <a:r>
              <a:rPr lang="en-US" altLang="de-DE" kern="0" dirty="0" err="1"/>
              <a:t>definieren</a:t>
            </a:r>
            <a:endParaRPr lang="en-US" altLang="de-DE" kern="0" dirty="0"/>
          </a:p>
          <a:p>
            <a:pPr lvl="3"/>
            <a:r>
              <a:rPr lang="en-US" altLang="de-DE" kern="0" dirty="0"/>
              <a:t>Optional: </a:t>
            </a:r>
            <a:r>
              <a:rPr lang="en-US" altLang="de-DE" kern="0" dirty="0" err="1"/>
              <a:t>Automatisch</a:t>
            </a:r>
            <a:r>
              <a:rPr lang="en-US" altLang="de-DE" kern="0" dirty="0"/>
              <a:t> </a:t>
            </a:r>
            <a:r>
              <a:rPr lang="en-US" altLang="de-DE" kern="0" dirty="0" err="1"/>
              <a:t>mithilfe</a:t>
            </a:r>
            <a:r>
              <a:rPr lang="en-US" altLang="de-DE" kern="0" dirty="0"/>
              <a:t> Testbench</a:t>
            </a:r>
          </a:p>
          <a:p>
            <a:pPr lvl="1"/>
            <a:r>
              <a:rPr lang="en-US" altLang="de-DE" kern="0" dirty="0"/>
              <a:t>Android Studio</a:t>
            </a:r>
          </a:p>
          <a:p>
            <a:pPr lvl="2"/>
            <a:r>
              <a:rPr lang="en-US" altLang="de-DE" kern="0" dirty="0"/>
              <a:t>Android &amp; C++ </a:t>
            </a:r>
            <a:r>
              <a:rPr lang="en-US" altLang="de-DE" kern="0" dirty="0" err="1"/>
              <a:t>Projekt</a:t>
            </a:r>
            <a:endParaRPr lang="en-US" altLang="de-DE" kern="0" dirty="0"/>
          </a:p>
          <a:p>
            <a:pPr lvl="2"/>
            <a:r>
              <a:rPr lang="en-US" altLang="de-DE" kern="0" dirty="0" err="1"/>
              <a:t>Cmake</a:t>
            </a:r>
            <a:r>
              <a:rPr lang="en-US" altLang="de-DE" kern="0" dirty="0"/>
              <a:t> </a:t>
            </a:r>
            <a:r>
              <a:rPr lang="en-US" altLang="de-DE" kern="0" dirty="0" err="1"/>
              <a:t>editieren</a:t>
            </a:r>
            <a:endParaRPr lang="en-US" altLang="de-DE" kern="0" dirty="0"/>
          </a:p>
          <a:p>
            <a:pPr lvl="2"/>
            <a:r>
              <a:rPr lang="en-US" altLang="de-DE" kern="0" dirty="0"/>
              <a:t>JNI </a:t>
            </a:r>
            <a:r>
              <a:rPr lang="en-US" altLang="de-DE" kern="0" dirty="0" err="1"/>
              <a:t>Datentypkonvertierung</a:t>
            </a:r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 err="1"/>
              <a:t>Matlab</a:t>
            </a:r>
            <a:r>
              <a:rPr lang="de-DE" altLang="de-DE" kern="0" dirty="0"/>
              <a:t> </a:t>
            </a:r>
            <a:r>
              <a:rPr lang="de-DE" altLang="de-DE" kern="0" dirty="0" err="1"/>
              <a:t>Coder</a:t>
            </a:r>
            <a:r>
              <a:rPr lang="de-DE" altLang="de-DE" kern="0" dirty="0"/>
              <a:t> funktioniert nicht mit Klassen!</a:t>
            </a:r>
          </a:p>
        </p:txBody>
      </p:sp>
    </p:spTree>
    <p:extLst>
      <p:ext uri="{BB962C8B-B14F-4D97-AF65-F5344CB8AC3E}">
        <p14:creationId xmlns:p14="http://schemas.microsoft.com/office/powerpoint/2010/main" val="11756941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5. Ausblick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 err="1"/>
              <a:t>Recactoring</a:t>
            </a:r>
            <a:r>
              <a:rPr lang="en-US" altLang="de-DE" kern="0" dirty="0"/>
              <a:t>  Class -&gt; Functions</a:t>
            </a:r>
          </a:p>
          <a:p>
            <a:pPr lvl="1"/>
            <a:r>
              <a:rPr lang="en-US" altLang="de-DE" kern="0" dirty="0"/>
              <a:t>Finetuning der Parameter</a:t>
            </a:r>
            <a:endParaRPr lang="de-DE" altLang="de-DE" kern="0" dirty="0"/>
          </a:p>
          <a:p>
            <a:pPr lvl="1"/>
            <a:r>
              <a:rPr lang="de-DE" altLang="de-DE" kern="0" dirty="0"/>
              <a:t>Erstellung von C++ Code </a:t>
            </a:r>
          </a:p>
          <a:p>
            <a:pPr lvl="1"/>
            <a:r>
              <a:rPr lang="de-DE" altLang="de-DE" kern="0" dirty="0"/>
              <a:t>Kompilierung &amp; Fertigstellung des Android Moduls</a:t>
            </a:r>
          </a:p>
          <a:p>
            <a:pPr marL="1588" lvl="1" indent="0">
              <a:buNone/>
            </a:pPr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7102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br>
              <a:rPr lang="de-DE" altLang="de-DE" dirty="0"/>
            </a:br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83136C-9CE8-4C03-9D7D-41B57C8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196752"/>
            <a:ext cx="7812360" cy="512285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Einleitung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Signalverarbeitung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Modulbeschreibung</a:t>
            </a:r>
          </a:p>
          <a:p>
            <a:pPr marL="381000" indent="-381000">
              <a:buFontTx/>
              <a:buAutoNum type="arabicPeriod" startAt="2"/>
            </a:pPr>
            <a:r>
              <a:rPr lang="en-US" altLang="de-DE" kern="0" dirty="0"/>
              <a:t>M</a:t>
            </a:r>
            <a:r>
              <a:rPr lang="de-DE" altLang="de-DE" kern="0"/>
              <a:t>atlab2Android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Ausblick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1. Einführung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05408" y="21406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kern="0" dirty="0"/>
              <a:t>Ziel: Android Modul zur Apnoeerkennung</a:t>
            </a:r>
          </a:p>
          <a:p>
            <a:endParaRPr lang="de-DE" kern="0" dirty="0"/>
          </a:p>
          <a:p>
            <a:pPr>
              <a:buFont typeface="Wingdings" charset="2"/>
              <a:buChar char="Ø"/>
            </a:pPr>
            <a:r>
              <a:rPr lang="de-DE" kern="0" dirty="0"/>
              <a:t>Datenvorverarbeitung (EKG Daten)</a:t>
            </a:r>
          </a:p>
          <a:p>
            <a:pPr lvl="1"/>
            <a:r>
              <a:rPr lang="de-DE" kern="0" dirty="0"/>
              <a:t>AKF Histogramm</a:t>
            </a:r>
          </a:p>
          <a:p>
            <a:pPr lvl="1"/>
            <a:r>
              <a:rPr lang="de-DE" kern="0" dirty="0"/>
              <a:t>Relevante Daten</a:t>
            </a:r>
          </a:p>
          <a:p>
            <a:r>
              <a:rPr lang="de-DE" kern="0" dirty="0"/>
              <a:t>Prototyp Neuronales Netz</a:t>
            </a:r>
          </a:p>
          <a:p>
            <a:pPr lvl="1"/>
            <a:r>
              <a:rPr lang="de-DE" kern="0" dirty="0"/>
              <a:t>Trainieren</a:t>
            </a:r>
          </a:p>
          <a:p>
            <a:pPr>
              <a:buFont typeface="Wingdings" charset="2"/>
              <a:buChar char="Ø"/>
            </a:pPr>
            <a:r>
              <a:rPr lang="de-DE" kern="0" dirty="0" err="1"/>
              <a:t>Matlab</a:t>
            </a:r>
            <a:r>
              <a:rPr lang="de-DE" kern="0" dirty="0"/>
              <a:t> </a:t>
            </a:r>
            <a:r>
              <a:rPr lang="de-DE" kern="0" dirty="0" err="1"/>
              <a:t>to</a:t>
            </a:r>
            <a:r>
              <a:rPr lang="de-DE" kern="0" dirty="0"/>
              <a:t> </a:t>
            </a:r>
            <a:r>
              <a:rPr lang="de-DE" kern="0" dirty="0">
                <a:sym typeface="Wingdings"/>
              </a:rPr>
              <a:t>C++ </a:t>
            </a:r>
            <a:r>
              <a:rPr lang="de-DE" kern="0" dirty="0" err="1">
                <a:sym typeface="Wingdings"/>
              </a:rPr>
              <a:t>to</a:t>
            </a:r>
            <a:r>
              <a:rPr lang="de-DE" kern="0" dirty="0">
                <a:sym typeface="Wingdings"/>
              </a:rPr>
              <a:t> Android</a:t>
            </a:r>
            <a:endParaRPr lang="de-DE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2. Signalverarbeitung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3096394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Ziel: Generierung der </a:t>
            </a:r>
            <a:r>
              <a:rPr lang="de-DE" altLang="de-DE" kern="0" dirty="0" err="1"/>
              <a:t>Featurevektoren</a:t>
            </a:r>
            <a:r>
              <a:rPr lang="de-DE" altLang="de-DE" kern="0" dirty="0"/>
              <a:t> für das neuronale Netz</a:t>
            </a:r>
            <a:r>
              <a:rPr lang="de-DE" altLang="de-DE" dirty="0"/>
              <a:t>.</a:t>
            </a:r>
            <a:endParaRPr lang="de-DE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  <a:p>
            <a:pPr lvl="1"/>
            <a:r>
              <a:rPr lang="de-DE" altLang="de-DE" kern="0" dirty="0"/>
              <a:t>Fensterung der EKG Daten und Generierung</a:t>
            </a:r>
          </a:p>
          <a:p>
            <a:pPr marL="1588" lvl="1" indent="0">
              <a:buNone/>
            </a:pPr>
            <a:r>
              <a:rPr lang="de-DE" altLang="de-DE" kern="0" dirty="0"/>
              <a:t>  des AKF Histogramms.</a:t>
            </a:r>
          </a:p>
          <a:p>
            <a:pPr lvl="1"/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A50D20-75BE-4C41-A432-157806BD64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391424"/>
            <a:ext cx="4879630" cy="273630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5B1DCD8-1446-4362-B077-2CD268E273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53822"/>
            <a:ext cx="4884194" cy="22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0EB3F51-8406-4F90-BFA9-4613669C8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39" y="4062853"/>
            <a:ext cx="3729649" cy="15852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21990D-DAE7-4F36-B502-75A336D7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429484"/>
            <a:ext cx="7704138" cy="792162"/>
          </a:xfrm>
        </p:spPr>
        <p:txBody>
          <a:bodyPr/>
          <a:lstStyle/>
          <a:p>
            <a:r>
              <a:rPr lang="de-DE" altLang="de-DE" dirty="0"/>
              <a:t>2. Signalverarbeitung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8CFD9F-E26E-42D1-B56C-201DE4138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FA257B-BEA4-4058-9A91-4DBB90D24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1FA86F-4AF1-4A4D-9AAB-8AC8B26D7BB4}"/>
              </a:ext>
            </a:extLst>
          </p:cNvPr>
          <p:cNvSpPr/>
          <p:nvPr/>
        </p:nvSpPr>
        <p:spPr>
          <a:xfrm>
            <a:off x="755576" y="2551837"/>
            <a:ext cx="79201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/>
              <a:t>AKF-Histogramm </a:t>
            </a:r>
            <a:r>
              <a:rPr lang="de-DE" altLang="de-DE" kern="0" dirty="0">
                <a:sym typeface="Wingdings" panose="05000000000000000000" pitchFamily="2" charset="2"/>
              </a:rPr>
              <a:t> AKF-Matrix  AKF-Fenster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Tiefpassfilterung um nur </a:t>
            </a:r>
          </a:p>
          <a:p>
            <a:pPr lvl="1" algn="l"/>
            <a:r>
              <a:rPr lang="de-DE" altLang="de-DE" kern="0" dirty="0">
                <a:sym typeface="Wingdings" panose="05000000000000000000" pitchFamily="2" charset="2"/>
              </a:rPr>
              <a:t>     1. Nebenmaximal zu erhalten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Abtastung auf 13 Werte pro</a:t>
            </a:r>
          </a:p>
          <a:p>
            <a:pPr lvl="1" algn="l"/>
            <a:r>
              <a:rPr lang="de-DE" altLang="de-DE" kern="0" dirty="0">
                <a:sym typeface="Wingdings" panose="05000000000000000000" pitchFamily="2" charset="2"/>
              </a:rPr>
              <a:t>     AKF-Fenster</a:t>
            </a: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lvl="1" algn="l"/>
            <a:endParaRPr lang="de-DE" altLang="de-DE" kern="0" dirty="0"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altLang="de-DE" kern="0" dirty="0">
                <a:sym typeface="Wingdings" panose="05000000000000000000" pitchFamily="2" charset="2"/>
              </a:rPr>
              <a:t>Generierung eines 1 x 26 Vektors zum Training des NN</a:t>
            </a:r>
            <a:endParaRPr lang="de-DE" altLang="de-DE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748D6E1-602C-47F4-90B2-0ED631B758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96" y="2167593"/>
            <a:ext cx="2031144" cy="15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19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/>
              <a:t>2</a:t>
            </a:r>
            <a:r>
              <a:rPr lang="de-DE" altLang="de-DE" kern="0" dirty="0"/>
              <a:t> Klassen</a:t>
            </a:r>
          </a:p>
          <a:p>
            <a:pPr lvl="2"/>
            <a:r>
              <a:rPr lang="en-US" altLang="de-DE" kern="0" dirty="0" err="1"/>
              <a:t>Zeitsignal</a:t>
            </a:r>
            <a:r>
              <a:rPr lang="en-US" altLang="de-DE" kern="0" dirty="0"/>
              <a:t> </a:t>
            </a:r>
            <a:r>
              <a:rPr lang="en-US" altLang="de-DE" kern="0" dirty="0" err="1"/>
              <a:t>Verarbeitung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Generierung</a:t>
            </a:r>
            <a:r>
              <a:rPr lang="en-US" altLang="de-DE" kern="0" dirty="0"/>
              <a:t> des </a:t>
            </a:r>
            <a:r>
              <a:rPr lang="en-US" altLang="de-DE" kern="0" dirty="0" err="1"/>
              <a:t>Histogramms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Extraktion</a:t>
            </a:r>
            <a:r>
              <a:rPr lang="en-US" altLang="de-DE" kern="0" dirty="0"/>
              <a:t> der Features</a:t>
            </a:r>
          </a:p>
          <a:p>
            <a:pPr lvl="2"/>
            <a:r>
              <a:rPr lang="en-US" altLang="de-DE" kern="0" dirty="0" err="1"/>
              <a:t>Klassifizierung</a:t>
            </a:r>
            <a:endParaRPr lang="en-US" altLang="de-DE" kern="0" dirty="0"/>
          </a:p>
          <a:p>
            <a:pPr lvl="3"/>
            <a:r>
              <a:rPr lang="en-US" altLang="de-DE" kern="0" dirty="0"/>
              <a:t>FFN</a:t>
            </a:r>
          </a:p>
          <a:p>
            <a:pPr lvl="3"/>
            <a:r>
              <a:rPr lang="en-US" altLang="de-DE" kern="0" dirty="0"/>
              <a:t>2 </a:t>
            </a:r>
            <a:r>
              <a:rPr lang="en-US" altLang="de-DE" kern="0" dirty="0" err="1"/>
              <a:t>Klasse</a:t>
            </a:r>
            <a:r>
              <a:rPr lang="en-US" altLang="de-DE" kern="0" dirty="0"/>
              <a:t>: </a:t>
            </a:r>
            <a:r>
              <a:rPr lang="en-US" altLang="de-DE" kern="0" dirty="0" err="1"/>
              <a:t>Apnoe</a:t>
            </a:r>
            <a:r>
              <a:rPr lang="en-US" altLang="de-DE" kern="0" dirty="0"/>
              <a:t> und </a:t>
            </a:r>
            <a:r>
              <a:rPr lang="en-US" altLang="de-DE" kern="0" dirty="0" err="1"/>
              <a:t>kein</a:t>
            </a:r>
            <a:r>
              <a:rPr lang="en-US" altLang="de-DE" kern="0" dirty="0"/>
              <a:t> </a:t>
            </a:r>
            <a:r>
              <a:rPr lang="en-US" altLang="de-DE" kern="0" dirty="0" err="1"/>
              <a:t>Apnoe</a:t>
            </a:r>
            <a:endParaRPr lang="en-US" altLang="de-DE" kern="0" dirty="0"/>
          </a:p>
          <a:p>
            <a:pPr lvl="3"/>
            <a:r>
              <a:rPr lang="en-US" altLang="de-DE" kern="0" dirty="0"/>
              <a:t>Input 26 </a:t>
            </a:r>
            <a:r>
              <a:rPr lang="en-US" altLang="de-DE" kern="0" dirty="0" err="1"/>
              <a:t>Werte</a:t>
            </a:r>
            <a:r>
              <a:rPr lang="en-US" altLang="de-DE" kern="0" dirty="0"/>
              <a:t> ( </a:t>
            </a:r>
            <a:r>
              <a:rPr lang="en-US" altLang="de-DE" kern="0" dirty="0" err="1"/>
              <a:t>max_values</a:t>
            </a:r>
            <a:r>
              <a:rPr lang="en-US" altLang="de-DE" kern="0" dirty="0"/>
              <a:t>, </a:t>
            </a:r>
            <a:r>
              <a:rPr lang="en-US" altLang="de-DE" kern="0" dirty="0" err="1"/>
              <a:t>indeces</a:t>
            </a:r>
            <a:r>
              <a:rPr lang="en-US" altLang="de-DE" kern="0" dirty="0"/>
              <a:t> )</a:t>
            </a:r>
          </a:p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7187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Zeitsignal Vorverarbeitung</a:t>
            </a:r>
            <a:r>
              <a:rPr lang="en-US" altLang="de-DE" kern="0" dirty="0"/>
              <a:t> (</a:t>
            </a:r>
            <a:r>
              <a:rPr lang="en-US" altLang="de-DE" kern="0" dirty="0" err="1"/>
              <a:t>ECGProcessing.m</a:t>
            </a:r>
            <a:r>
              <a:rPr lang="en-US" altLang="de-DE" kern="0" dirty="0"/>
              <a:t>)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15963FE-2173-42A4-A281-8C6EAFBC82CD}"/>
              </a:ext>
            </a:extLst>
          </p:cNvPr>
          <p:cNvSpPr/>
          <p:nvPr/>
        </p:nvSpPr>
        <p:spPr bwMode="auto">
          <a:xfrm>
            <a:off x="1547664" y="298573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input_vector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generate_input_vector</a:t>
            </a:r>
            <a:r>
              <a:rPr lang="en-US" dirty="0"/>
              <a:t> ( </a:t>
            </a:r>
            <a:r>
              <a:rPr lang="en-US" dirty="0" err="1"/>
              <a:t>ecg_chunk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EF7CDE5-10A9-49EB-97DB-69C2795086DC}"/>
              </a:ext>
            </a:extLst>
          </p:cNvPr>
          <p:cNvSpPr/>
          <p:nvPr/>
        </p:nvSpPr>
        <p:spPr bwMode="auto">
          <a:xfrm>
            <a:off x="1547664" y="410177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process_histogram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 histogram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9764E5-D0DB-4AED-A64D-5DB3104ACC90}"/>
              </a:ext>
            </a:extLst>
          </p:cNvPr>
          <p:cNvSpPr/>
          <p:nvPr/>
        </p:nvSpPr>
        <p:spPr bwMode="auto">
          <a:xfrm>
            <a:off x="1547664" y="5248212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new_val</a:t>
            </a:r>
            <a:r>
              <a:rPr lang="en-US" dirty="0"/>
              <a:t>, </a:t>
            </a:r>
            <a:r>
              <a:rPr lang="en-US" dirty="0" err="1"/>
              <a:t>new_idx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process_values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A36BE2-B49E-4D36-BFEB-C954E0D31D3E}"/>
              </a:ext>
            </a:extLst>
          </p:cNvPr>
          <p:cNvCxnSpPr>
            <a:stCxn id="2" idx="2"/>
            <a:endCxn id="8" idx="0"/>
          </p:cNvCxnSpPr>
          <p:nvPr/>
        </p:nvCxnSpPr>
        <p:spPr bwMode="auto">
          <a:xfrm>
            <a:off x="4644008" y="3345777"/>
            <a:ext cx="0" cy="75600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65874E-035B-438F-BEC5-083A5BC90F1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>
            <a:off x="4644008" y="4461817"/>
            <a:ext cx="0" cy="786395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8701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</p:spPr>
            <p:txBody>
              <a:bodyPr/>
              <a:lstStyle>
                <a:lvl1pPr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2563" indent="-180975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366713" indent="-182563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552450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7381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1953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16525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1097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5669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altLang="de-DE" kern="0" dirty="0" err="1"/>
                  <a:t>Klassifizierung</a:t>
                </a:r>
                <a:r>
                  <a:rPr lang="en-US" altLang="de-DE" kern="0" dirty="0"/>
                  <a:t> (</a:t>
                </a:r>
                <a:r>
                  <a:rPr lang="en-US" altLang="de-DE" kern="0" dirty="0" err="1"/>
                  <a:t>Classification.m</a:t>
                </a:r>
                <a:r>
                  <a:rPr lang="en-US" altLang="de-DE" kern="0" dirty="0"/>
                  <a:t>)</a:t>
                </a:r>
              </a:p>
              <a:p>
                <a:pPr lvl="2"/>
                <a:r>
                  <a:rPr lang="en-US" altLang="de-DE" kern="0" dirty="0" err="1"/>
                  <a:t>Einlagiges</a:t>
                </a:r>
                <a:r>
                  <a:rPr lang="en-US" altLang="de-DE" kern="0" dirty="0"/>
                  <a:t> Perceptron Network</a:t>
                </a:r>
              </a:p>
              <a:p>
                <a:pPr lvl="2"/>
                <a:r>
                  <a:rPr lang="en-US" altLang="de-DE" kern="0" dirty="0" err="1"/>
                  <a:t>Probabilistisches</a:t>
                </a:r>
                <a:r>
                  <a:rPr lang="en-US" altLang="de-DE" kern="0" dirty="0"/>
                  <a:t> </a:t>
                </a:r>
                <a:r>
                  <a:rPr lang="en-US" altLang="de-DE" kern="0" dirty="0" err="1"/>
                  <a:t>Netz</a:t>
                </a:r>
                <a:endParaRPr lang="en-US" altLang="de-DE" kern="0" dirty="0"/>
              </a:p>
              <a:p>
                <a:pPr lvl="3"/>
                <a:r>
                  <a:rPr lang="en-US" altLang="de-DE" kern="0" dirty="0"/>
                  <a:t>Input:</a:t>
                </a:r>
              </a:p>
              <a:p>
                <a:pPr lvl="4"/>
                <a:r>
                  <a:rPr lang="en-US" altLang="de-DE" kern="0" dirty="0"/>
                  <a:t>1x26 </a:t>
                </a:r>
                <a:r>
                  <a:rPr lang="en-US" altLang="de-DE" kern="0" dirty="0" err="1"/>
                  <a:t>Vektor</a:t>
                </a:r>
                <a:r>
                  <a:rPr lang="en-US" altLang="de-DE" kern="0" dirty="0"/>
                  <a:t> ( </a:t>
                </a:r>
                <a:r>
                  <a:rPr lang="en-US" altLang="de-DE" kern="0" dirty="0" err="1"/>
                  <a:t>max_values</a:t>
                </a:r>
                <a:r>
                  <a:rPr lang="en-US" altLang="de-DE" kern="0" dirty="0"/>
                  <a:t>, </a:t>
                </a:r>
                <a:r>
                  <a:rPr lang="en-US" altLang="de-DE" kern="0" dirty="0" err="1"/>
                  <a:t>indeces</a:t>
                </a:r>
                <a:r>
                  <a:rPr lang="en-US" altLang="de-DE" kern="0" dirty="0"/>
                  <a:t> )</a:t>
                </a:r>
              </a:p>
              <a:p>
                <a:pPr lvl="3"/>
                <a:r>
                  <a:rPr lang="en-US" altLang="de-DE" kern="0" dirty="0"/>
                  <a:t>Output</a:t>
                </a:r>
              </a:p>
              <a:p>
                <a:pPr lvl="4"/>
                <a:r>
                  <a:rPr lang="en-US" altLang="de-DE" kern="0" dirty="0"/>
                  <a:t>1x1 double </a:t>
                </a:r>
              </a:p>
              <a:p>
                <a:pPr lvl="5"/>
                <a:r>
                  <a:rPr lang="en-US" altLang="de-DE" kern="0" dirty="0"/>
                  <a:t>1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Apnoe</a:t>
                </a:r>
              </a:p>
              <a:p>
                <a:pPr lvl="5"/>
                <a:r>
                  <a:rPr lang="en-US" altLang="de-DE" kern="0" dirty="0"/>
                  <a:t>0</a:t>
                </a:r>
                <a:r>
                  <a:rPr lang="de-DE" altLang="de-DE" kern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i="1" ker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Kein Apnoe</a:t>
                </a:r>
              </a:p>
              <a:p>
                <a:pPr marL="1588" lvl="1" indent="0">
                  <a:buNone/>
                </a:pPr>
                <a:endParaRPr lang="de-DE" altLang="de-DE" kern="0" dirty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  <a:blipFill>
                <a:blip r:embed="rId3"/>
                <a:stretch>
                  <a:fillRect l="-476" t="-6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9267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Modulbeschreibung – </a:t>
            </a:r>
            <a:r>
              <a:rPr lang="de-DE" altLang="de-DE"/>
              <a:t>Live Demo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endParaRPr lang="de-DE" altLang="de-DE" kern="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SIP2 Zwischenpräsentation | Uschakow | Alhanoun | Skiadas</a:t>
            </a:r>
            <a:endParaRPr lang="de-DE" alt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5837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476</Words>
  <Application>Microsoft Office PowerPoint</Application>
  <PresentationFormat>Bildschirmpräsentation (4:3)</PresentationFormat>
  <Paragraphs>135</Paragraphs>
  <Slides>12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Cambria Math</vt:lpstr>
      <vt:lpstr>Wingdings</vt:lpstr>
      <vt:lpstr>HSMA_021_WIN_081216</vt:lpstr>
      <vt:lpstr>SIP2 Zwischenpräsentation</vt:lpstr>
      <vt:lpstr>Agenda</vt:lpstr>
      <vt:lpstr>1. Einführung</vt:lpstr>
      <vt:lpstr>2. Signalverarbeitung</vt:lpstr>
      <vt:lpstr>2. Signalverarbeitung</vt:lpstr>
      <vt:lpstr>3. Modulbeschreibung</vt:lpstr>
      <vt:lpstr>3. Modulbeschreibung</vt:lpstr>
      <vt:lpstr>3. Modulbeschreibung</vt:lpstr>
      <vt:lpstr>3. Modulbeschreibung – Live Demo</vt:lpstr>
      <vt:lpstr>4. Matlab2Android</vt:lpstr>
      <vt:lpstr>5. Ausblick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Stanislav Uschakow</cp:lastModifiedBy>
  <cp:revision>95</cp:revision>
  <cp:lastPrinted>2001-08-01T07:58:04Z</cp:lastPrinted>
  <dcterms:created xsi:type="dcterms:W3CDTF">2013-12-03T19:59:32Z</dcterms:created>
  <dcterms:modified xsi:type="dcterms:W3CDTF">2018-05-13T20:43:52Z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