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50" r:id="rId2"/>
    <p:sldId id="330" r:id="rId3"/>
    <p:sldId id="331" r:id="rId4"/>
    <p:sldId id="338" r:id="rId5"/>
    <p:sldId id="348" r:id="rId6"/>
    <p:sldId id="351" r:id="rId7"/>
    <p:sldId id="352" r:id="rId8"/>
    <p:sldId id="349" r:id="rId9"/>
    <p:sldId id="337" r:id="rId10"/>
    <p:sldId id="334" r:id="rId11"/>
    <p:sldId id="336" r:id="rId12"/>
    <p:sldId id="339" r:id="rId13"/>
    <p:sldId id="341" r:id="rId14"/>
    <p:sldId id="342" r:id="rId15"/>
    <p:sldId id="343" r:id="rId16"/>
    <p:sldId id="344" r:id="rId17"/>
    <p:sldId id="345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89969" autoAdjust="0"/>
  </p:normalViewPr>
  <p:slideViewPr>
    <p:cSldViewPr>
      <p:cViewPr varScale="1">
        <p:scale>
          <a:sx n="98" d="100"/>
          <a:sy n="98" d="100"/>
        </p:scale>
        <p:origin x="200" y="360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2"/>
          <c:y val="0.179831932773109"/>
          <c:w val="0.446764091858038"/>
          <c:h val="0.56806722689075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0.0791798940419647"/>
                  <c:y val="-0.006363403249676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7B4-4EC4-AEA7-4BAC4B03574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25.0</c:v>
                </c:pt>
                <c:pt idx="1">
                  <c:v>25.0</c:v>
                </c:pt>
                <c:pt idx="2">
                  <c:v>80.0</c:v>
                </c:pt>
                <c:pt idx="3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30.0</c:v>
                </c:pt>
                <c:pt idx="1">
                  <c:v>40.0</c:v>
                </c:pt>
                <c:pt idx="2">
                  <c:v>25.0</c:v>
                </c:pt>
                <c:pt idx="3">
                  <c:v>48.0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35.0</c:v>
                </c:pt>
                <c:pt idx="1">
                  <c:v>45.0</c:v>
                </c:pt>
                <c:pt idx="2">
                  <c:v>40.0</c:v>
                </c:pt>
                <c:pt idx="3">
                  <c:v>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9008256"/>
        <c:axId val="2039010304"/>
      </c:barChart>
      <c:catAx>
        <c:axId val="20390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1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39010304"/>
        <c:scaling>
          <c:orientation val="minMax"/>
          <c:max val="150.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08256"/>
        <c:crosses val="autoZero"/>
        <c:crossBetween val="between"/>
        <c:majorUnit val="25.0"/>
        <c:minorUnit val="5.0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"/>
          <c:y val="0.522689075630252"/>
          <c:w val="0.138830897703549"/>
          <c:h val="0.178151260504202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"/>
          <c:y val="0.18452380952381"/>
          <c:w val="0.404551201011378"/>
          <c:h val="0.63492063492063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0.00626964735610435"/>
                  <c:y val="-0.020659309615581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391-49F3-B26A-0895E1FF37E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01405502031871"/>
                  <c:y val="0.017925929139354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391-49F3-B26A-0895E1FF37E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128483448847597"/>
                  <c:y val="-0.01089528682594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391-49F3-B26A-0895E1FF37E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61.0</c:v>
                </c:pt>
                <c:pt idx="3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8"/>
          <c:y val="0.30952380952381"/>
          <c:w val="0.193426042983565"/>
          <c:h val="0.279761904761905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 smtClean="0"/>
              <a:t>Alexandros </a:t>
            </a:r>
            <a:r>
              <a:rPr lang="de-DE" altLang="de-DE" dirty="0" err="1" smtClean="0"/>
              <a:t>Skiadas</a:t>
            </a:r>
            <a:endParaRPr lang="de-DE" altLang="de-DE" dirty="0"/>
          </a:p>
          <a:p>
            <a:r>
              <a:rPr lang="de-DE" altLang="de-DE" dirty="0" smtClean="0"/>
              <a:t>Eduard </a:t>
            </a:r>
            <a:r>
              <a:rPr lang="de-DE" altLang="de-DE" dirty="0" err="1" smtClean="0"/>
              <a:t>Alhanoun</a:t>
            </a:r>
            <a:endParaRPr lang="de-DE" altLang="de-DE" dirty="0"/>
          </a:p>
          <a:p>
            <a:r>
              <a:rPr lang="de-DE" altLang="de-DE" dirty="0" smtClean="0"/>
              <a:t>Stanislav </a:t>
            </a:r>
            <a:r>
              <a:rPr lang="de-DE" altLang="de-DE" dirty="0" err="1" smtClean="0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201330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 smtClean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 smtClean="0"/>
              <a:t>Signalverarbeitung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 smtClean="0"/>
              <a:t>M</a:t>
            </a:r>
            <a:r>
              <a:rPr lang="de-DE" altLang="de-DE" kern="0" dirty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 smtClean="0"/>
              <a:t>Ausblick</a:t>
            </a: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 smtClean="0"/>
              <a:t>Einführung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Histograms</a:t>
            </a:r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xmlns="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xmlns="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</a:t>
            </a:r>
            <a:r>
              <a:rPr lang="de-DE" altLang="de-DE" dirty="0" smtClean="0"/>
              <a:t>Ausblick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smtClean="0"/>
              <a:t>Erstellung von C++ Code</a:t>
            </a:r>
          </a:p>
          <a:p>
            <a:pPr lvl="1"/>
            <a:r>
              <a:rPr lang="de-DE" altLang="de-DE" kern="0" dirty="0" smtClean="0"/>
              <a:t>Kompilierung </a:t>
            </a:r>
            <a:endParaRPr lang="de-DE" altLang="de-DE" kern="0" dirty="0" smtClean="0"/>
          </a:p>
          <a:p>
            <a:pPr lvl="1"/>
            <a:r>
              <a:rPr lang="de-DE" altLang="de-DE" kern="0" dirty="0" smtClean="0"/>
              <a:t>Fertigstellung des Android Moduls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/>
            </a:r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656</Words>
  <Application>Microsoft Macintosh PowerPoint</Application>
  <PresentationFormat>Bildschirmpräsentation (4:3)</PresentationFormat>
  <Paragraphs>214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Cambria Math</vt:lpstr>
      <vt:lpstr>ＭＳ Ｐゴシック</vt:lpstr>
      <vt:lpstr>Wingdings</vt:lpstr>
      <vt:lpstr>Arial</vt:lpstr>
      <vt:lpstr>HSMA_021_WIN_081216</vt:lpstr>
      <vt:lpstr>SIP2 Zwischenpräsentation</vt:lpstr>
      <vt:lpstr>Agenda</vt:lpstr>
      <vt:lpstr>1. Einführung</vt:lpstr>
      <vt:lpstr>2. Signalverarbeitung</vt:lpstr>
      <vt:lpstr>4. Modulbeschreibung</vt:lpstr>
      <vt:lpstr>4. Modulbeschreibung</vt:lpstr>
      <vt:lpstr>4. Modulbeschreibung</vt:lpstr>
      <vt:lpstr>5. Ausblick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Alexandros Skiadas</cp:lastModifiedBy>
  <cp:revision>58</cp:revision>
  <cp:lastPrinted>2001-08-01T07:58:04Z</cp:lastPrinted>
  <dcterms:created xsi:type="dcterms:W3CDTF">2013-12-03T19:59:32Z</dcterms:created>
  <dcterms:modified xsi:type="dcterms:W3CDTF">2018-05-10T11:59:40Z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