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9" r:id="rId5"/>
    <p:sldId id="320" r:id="rId6"/>
    <p:sldId id="322" r:id="rId7"/>
    <p:sldId id="348" r:id="rId8"/>
    <p:sldId id="349" r:id="rId9"/>
    <p:sldId id="350" r:id="rId10"/>
    <p:sldId id="351" r:id="rId11"/>
    <p:sldId id="352" r:id="rId12"/>
    <p:sldId id="354" r:id="rId13"/>
    <p:sldId id="355" r:id="rId14"/>
    <p:sldId id="357" r:id="rId15"/>
    <p:sldId id="358" r:id="rId16"/>
    <p:sldId id="359" r:id="rId17"/>
    <p:sldId id="363" r:id="rId18"/>
    <p:sldId id="364" r:id="rId19"/>
    <p:sldId id="365" r:id="rId20"/>
    <p:sldId id="366" r:id="rId21"/>
    <p:sldId id="367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1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2" y="3281538"/>
            <a:ext cx="10515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01"/>
            <a:ext cx="10515600" cy="4618712"/>
          </a:xfrm>
          <a:solidFill>
            <a:srgbClr val="FFFFFF">
              <a:alpha val="20000"/>
            </a:srgbClr>
          </a:solidFill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6140"/>
            <a:ext cx="10515600" cy="1243012"/>
          </a:xfrm>
          <a:solidFill>
            <a:srgbClr val="F9F9F9">
              <a:alpha val="60000"/>
            </a:srgbClr>
          </a:solidFill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56063"/>
            <a:ext cx="10515600" cy="5540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rgbClr val="FFFFFF">
              <a:alpha val="20000"/>
            </a:srgbClr>
          </a:solidFill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FF">
              <a:alpha val="20000"/>
            </a:srgbClr>
          </a:solidFill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0350" y="2232026"/>
            <a:ext cx="6591300" cy="1673224"/>
          </a:xfrm>
        </p:spPr>
        <p:txBody>
          <a:bodyPr>
            <a:normAutofit/>
          </a:bodyPr>
          <a:lstStyle>
            <a:lvl1pPr algn="ctr">
              <a:defRPr sz="6600" b="1" strike="noStrike"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outerShdw blurRad="76200" dist="38100" dir="2700000" sx="101000" sy="101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5" b="7329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58251"/>
            <a:ext cx="10515600" cy="461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69AE-FED3-49B8-996D-C571EF165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A25A-790E-4B03-A5D4-A2A2D8D2C6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8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image" Target="../media/image1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image" Target="../media/image12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13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14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UFO Sighting Report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Jinwei(Edward) Kang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Wind Direction of UFO Sighting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Surprisingly, UFO sighting happened heavily during north wind weather.</a:t>
            </a:r>
            <a:endParaRPr lang="en-US" altLang="zh-CN" sz="2800" dirty="0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6540" y="1283970"/>
            <a:ext cx="6120130" cy="4219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Duaration Correlation Heatmap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There is no correlation relationship between duration and the weather and population variables. </a:t>
            </a:r>
            <a:endParaRPr lang="en-US" altLang="zh-CN" sz="2800" dirty="0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130" y="1240155"/>
            <a:ext cx="6288405" cy="44189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432000"/>
            <a:ext cx="10515600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Predictive Model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1123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</a:t>
            </a:r>
            <a:r>
              <a:rPr dirty="0"/>
              <a:t>redictive model to predict the month of UFO appearance</a:t>
            </a:r>
            <a:endParaRPr dirty="0"/>
          </a:p>
          <a:p>
            <a:r>
              <a:rPr lang="en-US" altLang="zh-CN" dirty="0"/>
              <a:t>Binary classification model base on UFO shape, State, hour, day, year, duration, pressure, temperature, visibility, dew point, wind speed, wind direction, weather condition, humanity, population, and population density</a:t>
            </a:r>
            <a:endParaRPr lang="en-US" altLang="zh-CN" dirty="0"/>
          </a:p>
          <a:p>
            <a:r>
              <a:rPr lang="en-US" altLang="zh-CN" dirty="0"/>
              <a:t>Class 1: UFOs appear on January to June</a:t>
            </a:r>
            <a:endParaRPr lang="en-US" altLang="zh-CN" dirty="0"/>
          </a:p>
          <a:p>
            <a:r>
              <a:rPr lang="en-US" altLang="zh-CN" dirty="0"/>
              <a:t>Class 0: UFOs appear on July to December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Two Classes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Class 1 has 18403 rows of data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Class 0 has 13015 rows of data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Two classes are close to balance</a:t>
            </a:r>
            <a:endParaRPr lang="en-US" altLang="zh-CN" sz="2800" dirty="0"/>
          </a:p>
        </p:txBody>
      </p:sp>
      <p:pic>
        <p:nvPicPr>
          <p:cNvPr id="20" name="Picture 10" descr="C:\Users\17520-~1\AppData\Local\Temp\1566408735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04510" y="1928495"/>
            <a:ext cx="5723890" cy="407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Algorithms Selection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305"/>
            <a:ext cx="416560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70% of the data for training the model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30% of the data for testing the model performance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Random forest has the best accuracy and AUC score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2472055"/>
            <a:ext cx="6429375" cy="1914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Overfitting Problem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305"/>
            <a:ext cx="416560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Training data accuracy score is much higher than the test data accuracy score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Need to adjust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10" y="2781300"/>
            <a:ext cx="6428740" cy="1295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Features Selection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305"/>
            <a:ext cx="428879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Irrelevant features can negatively impact model performance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Selected the top 6 most  important variables</a:t>
            </a:r>
            <a:endParaRPr lang="en-US" altLang="zh-CN" sz="2800" dirty="0"/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16600" y="2604770"/>
            <a:ext cx="54375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222115" cy="16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Hyperparameters Tuning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305"/>
            <a:ext cx="428879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Random Search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Grid Seach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Picked the best hyperparameters</a:t>
            </a:r>
            <a:endParaRPr lang="en-US" altLang="zh-CN" sz="2800" dirty="0"/>
          </a:p>
        </p:txBody>
      </p:sp>
      <p:pic>
        <p:nvPicPr>
          <p:cNvPr id="39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15635" y="2111375"/>
            <a:ext cx="4387215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222115" cy="16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Final Result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05180" y="2059305"/>
            <a:ext cx="428879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Lower accuracy and AUC score after features selection and parameter tuning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Accuracy: 0.6616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AUC: 0.7009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Model did not overfitted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1505585"/>
            <a:ext cx="6172200" cy="259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0" y="4505960"/>
            <a:ext cx="6258560" cy="1990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222115" cy="16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05180" y="2059305"/>
            <a:ext cx="4288790" cy="432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Model does not perform well for the true negative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Low recall score for the 0 class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Adding more class 0 data can imporve the model prediction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42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77535" y="86360"/>
            <a:ext cx="5065395" cy="406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677535" y="4228465"/>
            <a:ext cx="506539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432000"/>
            <a:ext cx="10515600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Introduction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1123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</a:t>
            </a:r>
            <a:r>
              <a:rPr lang="zh-CN" altLang="en-US" dirty="0"/>
              <a:t>undreds of reports of sighting UFO every year</a:t>
            </a:r>
            <a:endParaRPr lang="zh-CN" alt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do not have conclusive evidence to prove aliens exist</a:t>
            </a:r>
            <a:endParaRPr lang="zh-CN" altLang="en-US" dirty="0"/>
          </a:p>
          <a:p>
            <a:r>
              <a:rPr lang="en-US" altLang="zh-CN" dirty="0"/>
              <a:t>Creating a model of predcting the month of UFO apperance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00" y="432000"/>
            <a:ext cx="10515600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Data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38800" y="1756533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Consolidated UFO and Weather Data</a:t>
            </a:r>
            <a:endParaRPr lang="zh-CN" altLang="en-US" dirty="0"/>
          </a:p>
          <a:p>
            <a:r>
              <a:rPr lang="zh-CN" altLang="en-US" dirty="0"/>
              <a:t>51,871 reports of UFO sightings from 1997 to 2017 in 8845 cities</a:t>
            </a:r>
            <a:endParaRPr lang="zh-CN" altLang="en-US" dirty="0"/>
          </a:p>
          <a:p>
            <a:r>
              <a:rPr lang="en-US" altLang="zh-CN" dirty="0"/>
              <a:t>I</a:t>
            </a:r>
            <a:r>
              <a:rPr lang="zh-CN" altLang="en-US" dirty="0"/>
              <a:t>nformation </a:t>
            </a:r>
            <a:r>
              <a:rPr lang="en-US" altLang="zh-CN" dirty="0"/>
              <a:t>about </a:t>
            </a:r>
            <a:r>
              <a:rPr lang="zh-CN" altLang="en-US" dirty="0"/>
              <a:t>color, shape, and duration of </a:t>
            </a:r>
            <a:r>
              <a:rPr lang="en-US" altLang="zh-CN" dirty="0"/>
              <a:t>every</a:t>
            </a:r>
            <a:r>
              <a:rPr lang="zh-CN" altLang="en-US" dirty="0"/>
              <a:t> UFO sighting</a:t>
            </a:r>
            <a:r>
              <a:rPr lang="en-US" altLang="zh-CN" dirty="0"/>
              <a:t>s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istorical weather data for every day from 1997 to 2017 such as pressure, temperature, humanity, dew point, wind direction, wind speed, visibility.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172800" y="1756533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Census Bureau </a:t>
            </a:r>
            <a:r>
              <a:rPr lang="en-US" altLang="zh-CN" dirty="0"/>
              <a:t>API</a:t>
            </a:r>
            <a:endParaRPr lang="en-US" altLang="zh-CN" dirty="0"/>
          </a:p>
          <a:p>
            <a:r>
              <a:rPr lang="en-US" altLang="zh-CN" dirty="0"/>
              <a:t>Population and population density data of 50 States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rend 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Yealy UFO Sighting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number of UFO sighting has an upward trend from 1997 till 2014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2014 was the year recorded sighting the most UFOs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number of UFO sighting started decreasing after 2014</a:t>
            </a:r>
            <a:endParaRPr lang="en-US" altLang="zh-CN" sz="2800" dirty="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50510" y="1059180"/>
            <a:ext cx="6376035" cy="44303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Montly UFO Sighting Rate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 a year period, summer and fall seasons have higher a frequency of UFO sighting</a:t>
            </a:r>
            <a:endParaRPr lang="en-US" altLang="zh-CN" sz="2800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7665" y="1137285"/>
            <a:ext cx="6111875" cy="45834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Daily UFO Sighting Trend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UFO sightings mostly happened during night time from 6 p.m. to 12 a.m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trend starts to drop down after 12 a.m</a:t>
            </a:r>
            <a:endParaRPr lang="en-US" altLang="zh-CN" sz="2800" dirty="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240" y="1108075"/>
            <a:ext cx="6052820" cy="44538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UFO Sighting Shape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+mn-lt"/>
              </a:rPr>
              <a:t>In about 14,000 of 51,871 reports,  the shape of the UFO is light</a:t>
            </a:r>
            <a:endParaRPr lang="en-US" altLang="zh-CN" sz="2800" dirty="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+mn-lt"/>
              </a:rPr>
              <a:t>The second most common shape is circular</a:t>
            </a:r>
            <a:r>
              <a:rPr lang="zh-CN" altLang="en-US" sz="2800" dirty="0">
                <a:cs typeface="+mn-lt"/>
              </a:rPr>
              <a:t>，</a:t>
            </a:r>
            <a:r>
              <a:rPr lang="en-US" altLang="zh-CN" sz="2800" dirty="0">
                <a:cs typeface="+mn-lt"/>
              </a:rPr>
              <a:t>about 700 reports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890" y="1208405"/>
            <a:ext cx="6477000" cy="4440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UFO Sighting Rate for States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California has the highest UFO sighting rate, there are over 6,000 reports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sz="2800" dirty="0"/>
              <a:t>he next highest is in Florida, which there are about 4,000 reports.</a:t>
            </a:r>
            <a:endParaRPr sz="2800" dirty="0"/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440" y="1339215"/>
            <a:ext cx="6198235" cy="4293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UFO Duration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Over 300 reports of UFO sighting only last zero to fifteen seconds. 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The second highest rates of UFO sighting last for over 240 seconds.</a:t>
            </a:r>
            <a:endParaRPr sz="2800" dirty="0"/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93030" y="1328420"/>
            <a:ext cx="6380480" cy="43859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2"/>
  <p:tag name="KSO_WM_UNIT_ID" val="custom16055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54"/>
  <p:tag name="KSO_WM_SLIDE_ID" val="custom16055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54"/>
  <p:tag name="KSO_WM_SLIDE_ID" val="custom1605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b"/>
  <p:tag name="KSO_WM_UNIT_INDEX" val="1"/>
  <p:tag name="KSO_WM_UNIT_ID" val="custom16055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8、12、14、18、22、27、28、29"/>
  <p:tag name="KSO_WM_TEMPLATE_CATEGORY" val="custom"/>
  <p:tag name="KSO_WM_TEMPLATE_INDEX" val="160554"/>
  <p:tag name="KSO_WM_TAG_VERSION" val="1.0"/>
  <p:tag name="KSO_WM_SLIDE_ID" val="custom160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EMPLATE_CATEGORY" val="custom"/>
  <p:tag name="KSO_WM_TEMPLATE_INDEX" val="160554"/>
  <p:tag name="KSO_WM_TAG_VERSION" val="1.0"/>
  <p:tag name="KSO_WM_SLIDE_ID" val="custom16055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29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62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4"/>
  <p:tag name="KSO_WM_TAG_VERSION" val="1.0"/>
  <p:tag name="KSO_WM_SLIDE_ID" val="custom160554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f"/>
  <p:tag name="KSO_WM_UNIT_INDEX" val="1"/>
  <p:tag name="KSO_WM_UNIT_ID" val="custom16055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54"/>
  <p:tag name="KSO_WM_SLIDE_ID" val="custom1605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4"/>
  <p:tag name="KSO_WM_UNIT_TYPE" val="a"/>
  <p:tag name="KSO_WM_UNIT_INDEX" val="1"/>
  <p:tag name="KSO_WM_UNIT_ID" val="custom16055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4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2940</Words>
  <Application>WPS Presentation</Application>
  <PresentationFormat>宽屏</PresentationFormat>
  <Paragraphs>115</Paragraphs>
  <Slides>20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微软雅黑</vt:lpstr>
      <vt:lpstr>Arial Unicode MS</vt:lpstr>
      <vt:lpstr>黑体</vt:lpstr>
      <vt:lpstr>Calibri</vt:lpstr>
      <vt:lpstr>Office 主题</vt:lpstr>
      <vt:lpstr>UFO Sighting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Edward</cp:lastModifiedBy>
  <cp:revision>222</cp:revision>
  <dcterms:created xsi:type="dcterms:W3CDTF">2015-09-21T03:34:00Z</dcterms:created>
  <dcterms:modified xsi:type="dcterms:W3CDTF">2019-08-23T08:02:21Z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