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558CC-2F01-456F-99F5-4A8FD3C86362}" v="33" dt="2020-06-19T00:28:2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vergara" userId="8e539444cf0dafb0" providerId="LiveId" clId="{803558CC-2F01-456F-99F5-4A8FD3C86362}"/>
    <pc:docChg chg="undo custSel addSld modSld">
      <pc:chgData name="edward vergara" userId="8e539444cf0dafb0" providerId="LiveId" clId="{803558CC-2F01-456F-99F5-4A8FD3C86362}" dt="2020-06-19T00:29:58.363" v="401" actId="20577"/>
      <pc:docMkLst>
        <pc:docMk/>
      </pc:docMkLst>
      <pc:sldChg chg="addSp modSp">
        <pc:chgData name="edward vergara" userId="8e539444cf0dafb0" providerId="LiveId" clId="{803558CC-2F01-456F-99F5-4A8FD3C86362}" dt="2020-06-19T00:29:58.363" v="401" actId="20577"/>
        <pc:sldMkLst>
          <pc:docMk/>
          <pc:sldMk cId="2719586708" sldId="257"/>
        </pc:sldMkLst>
        <pc:spChg chg="mod">
          <ac:chgData name="edward vergara" userId="8e539444cf0dafb0" providerId="LiveId" clId="{803558CC-2F01-456F-99F5-4A8FD3C86362}" dt="2020-06-19T00:28:16.894" v="344" actId="1076"/>
          <ac:spMkLst>
            <pc:docMk/>
            <pc:sldMk cId="2719586708" sldId="257"/>
            <ac:spMk id="3" creationId="{B8A08A29-3102-4CF6-8CE5-E9C41F873F9B}"/>
          </ac:spMkLst>
        </pc:spChg>
        <pc:spChg chg="mod">
          <ac:chgData name="edward vergara" userId="8e539444cf0dafb0" providerId="LiveId" clId="{803558CC-2F01-456F-99F5-4A8FD3C86362}" dt="2020-06-19T00:28:16.894" v="344" actId="1076"/>
          <ac:spMkLst>
            <pc:docMk/>
            <pc:sldMk cId="2719586708" sldId="257"/>
            <ac:spMk id="4" creationId="{9515F1B0-A700-4CF3-8FE4-E15FA978A343}"/>
          </ac:spMkLst>
        </pc:spChg>
        <pc:spChg chg="mod">
          <ac:chgData name="edward vergara" userId="8e539444cf0dafb0" providerId="LiveId" clId="{803558CC-2F01-456F-99F5-4A8FD3C86362}" dt="2020-06-19T00:28:16.894" v="344" actId="1076"/>
          <ac:spMkLst>
            <pc:docMk/>
            <pc:sldMk cId="2719586708" sldId="257"/>
            <ac:spMk id="5" creationId="{CA0DEE8D-AFFD-4E03-80D3-24FF1500819C}"/>
          </ac:spMkLst>
        </pc:spChg>
        <pc:spChg chg="mod">
          <ac:chgData name="edward vergara" userId="8e539444cf0dafb0" providerId="LiveId" clId="{803558CC-2F01-456F-99F5-4A8FD3C86362}" dt="2020-06-19T00:28:16.894" v="344" actId="1076"/>
          <ac:spMkLst>
            <pc:docMk/>
            <pc:sldMk cId="2719586708" sldId="257"/>
            <ac:spMk id="6" creationId="{F5F6F6C1-209C-4DC3-A6ED-F3E8F0951CEF}"/>
          </ac:spMkLst>
        </pc:spChg>
        <pc:spChg chg="add mod">
          <ac:chgData name="edward vergara" userId="8e539444cf0dafb0" providerId="LiveId" clId="{803558CC-2F01-456F-99F5-4A8FD3C86362}" dt="2020-06-19T00:04:16.950" v="235" actId="20577"/>
          <ac:spMkLst>
            <pc:docMk/>
            <pc:sldMk cId="2719586708" sldId="257"/>
            <ac:spMk id="7" creationId="{CA4E923C-AF36-4BC8-97E4-5DD368B91189}"/>
          </ac:spMkLst>
        </pc:spChg>
        <pc:spChg chg="add mod">
          <ac:chgData name="edward vergara" userId="8e539444cf0dafb0" providerId="LiveId" clId="{803558CC-2F01-456F-99F5-4A8FD3C86362}" dt="2020-06-19T00:28:10.720" v="343" actId="1076"/>
          <ac:spMkLst>
            <pc:docMk/>
            <pc:sldMk cId="2719586708" sldId="257"/>
            <ac:spMk id="8" creationId="{F3B94C93-B724-4DCB-B990-E71664F7BCBD}"/>
          </ac:spMkLst>
        </pc:spChg>
        <pc:spChg chg="add mod">
          <ac:chgData name="edward vergara" userId="8e539444cf0dafb0" providerId="LiveId" clId="{803558CC-2F01-456F-99F5-4A8FD3C86362}" dt="2020-06-19T00:29:58.363" v="401" actId="20577"/>
          <ac:spMkLst>
            <pc:docMk/>
            <pc:sldMk cId="2719586708" sldId="257"/>
            <ac:spMk id="9" creationId="{838AF26C-F090-4C4F-8BA4-D007EEB6BCC3}"/>
          </ac:spMkLst>
        </pc:spChg>
      </pc:sldChg>
      <pc:sldChg chg="addSp delSp modSp add">
        <pc:chgData name="edward vergara" userId="8e539444cf0dafb0" providerId="LiveId" clId="{803558CC-2F01-456F-99F5-4A8FD3C86362}" dt="2020-06-19T00:21:20.700" v="290" actId="20577"/>
        <pc:sldMkLst>
          <pc:docMk/>
          <pc:sldMk cId="1249067238" sldId="258"/>
        </pc:sldMkLst>
        <pc:spChg chg="add del mod">
          <ac:chgData name="edward vergara" userId="8e539444cf0dafb0" providerId="LiveId" clId="{803558CC-2F01-456F-99F5-4A8FD3C86362}" dt="2020-06-18T23:33:42.401" v="8"/>
          <ac:spMkLst>
            <pc:docMk/>
            <pc:sldMk cId="1249067238" sldId="258"/>
            <ac:spMk id="2" creationId="{75E0AE34-9F50-44DA-8B72-581DE7F7E4A5}"/>
          </ac:spMkLst>
        </pc:spChg>
        <pc:spChg chg="add mod">
          <ac:chgData name="edward vergara" userId="8e539444cf0dafb0" providerId="LiveId" clId="{803558CC-2F01-456F-99F5-4A8FD3C86362}" dt="2020-06-18T23:34:44.793" v="22" actId="113"/>
          <ac:spMkLst>
            <pc:docMk/>
            <pc:sldMk cId="1249067238" sldId="258"/>
            <ac:spMk id="3" creationId="{5A1B240F-01EE-4468-8368-A500FE804D80}"/>
          </ac:spMkLst>
        </pc:spChg>
        <pc:spChg chg="add mod">
          <ac:chgData name="edward vergara" userId="8e539444cf0dafb0" providerId="LiveId" clId="{803558CC-2F01-456F-99F5-4A8FD3C86362}" dt="2020-06-19T00:21:20.700" v="290" actId="20577"/>
          <ac:spMkLst>
            <pc:docMk/>
            <pc:sldMk cId="1249067238" sldId="258"/>
            <ac:spMk id="4" creationId="{277AC378-FA20-4BAF-B8E9-06E61A29EC0A}"/>
          </ac:spMkLst>
        </pc:spChg>
        <pc:spChg chg="add mod">
          <ac:chgData name="edward vergara" userId="8e539444cf0dafb0" providerId="LiveId" clId="{803558CC-2F01-456F-99F5-4A8FD3C86362}" dt="2020-06-18T23:43:01.242" v="175" actId="207"/>
          <ac:spMkLst>
            <pc:docMk/>
            <pc:sldMk cId="1249067238" sldId="258"/>
            <ac:spMk id="5" creationId="{A3F3C9F7-67EA-495B-89FD-195C44FA1143}"/>
          </ac:spMkLst>
        </pc:spChg>
        <pc:spChg chg="add del mod">
          <ac:chgData name="edward vergara" userId="8e539444cf0dafb0" providerId="LiveId" clId="{803558CC-2F01-456F-99F5-4A8FD3C86362}" dt="2020-06-18T23:38:05.362" v="73" actId="767"/>
          <ac:spMkLst>
            <pc:docMk/>
            <pc:sldMk cId="1249067238" sldId="258"/>
            <ac:spMk id="6" creationId="{AA513FB0-C675-45BC-B01E-3B4E700AA8DC}"/>
          </ac:spMkLst>
        </pc:spChg>
        <pc:spChg chg="add mod">
          <ac:chgData name="edward vergara" userId="8e539444cf0dafb0" providerId="LiveId" clId="{803558CC-2F01-456F-99F5-4A8FD3C86362}" dt="2020-06-18T23:43:18.520" v="183" actId="207"/>
          <ac:spMkLst>
            <pc:docMk/>
            <pc:sldMk cId="1249067238" sldId="258"/>
            <ac:spMk id="7" creationId="{69AD2265-5DB5-461C-BCB0-563C620FA9CE}"/>
          </ac:spMkLst>
        </pc:spChg>
        <pc:spChg chg="add mod">
          <ac:chgData name="edward vergara" userId="8e539444cf0dafb0" providerId="LiveId" clId="{803558CC-2F01-456F-99F5-4A8FD3C86362}" dt="2020-06-18T23:43:30.941" v="186" actId="14100"/>
          <ac:spMkLst>
            <pc:docMk/>
            <pc:sldMk cId="1249067238" sldId="258"/>
            <ac:spMk id="8" creationId="{5F6DCA0A-4C08-47CA-9545-9E40468314CC}"/>
          </ac:spMkLst>
        </pc:spChg>
      </pc:sldChg>
      <pc:sldChg chg="modSp add">
        <pc:chgData name="edward vergara" userId="8e539444cf0dafb0" providerId="LiveId" clId="{803558CC-2F01-456F-99F5-4A8FD3C86362}" dt="2020-06-19T00:20:23.781" v="289" actId="20577"/>
        <pc:sldMkLst>
          <pc:docMk/>
          <pc:sldMk cId="3567005153" sldId="259"/>
        </pc:sldMkLst>
        <pc:spChg chg="mod">
          <ac:chgData name="edward vergara" userId="8e539444cf0dafb0" providerId="LiveId" clId="{803558CC-2F01-456F-99F5-4A8FD3C86362}" dt="2020-06-19T00:20:23.781" v="289" actId="20577"/>
          <ac:spMkLst>
            <pc:docMk/>
            <pc:sldMk cId="3567005153" sldId="259"/>
            <ac:spMk id="3" creationId="{5A1B240F-01EE-4468-8368-A500FE804D80}"/>
          </ac:spMkLst>
        </pc:spChg>
        <pc:spChg chg="mod">
          <ac:chgData name="edward vergara" userId="8e539444cf0dafb0" providerId="LiveId" clId="{803558CC-2F01-456F-99F5-4A8FD3C86362}" dt="2020-06-19T00:06:20.479" v="246" actId="20577"/>
          <ac:spMkLst>
            <pc:docMk/>
            <pc:sldMk cId="3567005153" sldId="259"/>
            <ac:spMk id="4" creationId="{277AC378-FA20-4BAF-B8E9-06E61A29EC0A}"/>
          </ac:spMkLst>
        </pc:spChg>
        <pc:spChg chg="mod">
          <ac:chgData name="edward vergara" userId="8e539444cf0dafb0" providerId="LiveId" clId="{803558CC-2F01-456F-99F5-4A8FD3C86362}" dt="2020-06-19T00:05:33.496" v="238" actId="20578"/>
          <ac:spMkLst>
            <pc:docMk/>
            <pc:sldMk cId="3567005153" sldId="259"/>
            <ac:spMk id="7" creationId="{69AD2265-5DB5-461C-BCB0-563C620FA9CE}"/>
          </ac:spMkLst>
        </pc:spChg>
      </pc:sldChg>
      <pc:sldChg chg="modSp add">
        <pc:chgData name="edward vergara" userId="8e539444cf0dafb0" providerId="LiveId" clId="{803558CC-2F01-456F-99F5-4A8FD3C86362}" dt="2020-06-18T23:45:51.488" v="228" actId="20577"/>
        <pc:sldMkLst>
          <pc:docMk/>
          <pc:sldMk cId="2549195639" sldId="260"/>
        </pc:sldMkLst>
        <pc:spChg chg="mod">
          <ac:chgData name="edward vergara" userId="8e539444cf0dafb0" providerId="LiveId" clId="{803558CC-2F01-456F-99F5-4A8FD3C86362}" dt="2020-06-18T23:45:38.560" v="210" actId="20577"/>
          <ac:spMkLst>
            <pc:docMk/>
            <pc:sldMk cId="2549195639" sldId="260"/>
            <ac:spMk id="3" creationId="{5A1B240F-01EE-4468-8368-A500FE804D80}"/>
          </ac:spMkLst>
        </pc:spChg>
        <pc:spChg chg="mod">
          <ac:chgData name="edward vergara" userId="8e539444cf0dafb0" providerId="LiveId" clId="{803558CC-2F01-456F-99F5-4A8FD3C86362}" dt="2020-06-18T23:45:51.488" v="228" actId="20577"/>
          <ac:spMkLst>
            <pc:docMk/>
            <pc:sldMk cId="2549195639" sldId="260"/>
            <ac:spMk id="4" creationId="{277AC378-FA20-4BAF-B8E9-06E61A29EC0A}"/>
          </ac:spMkLst>
        </pc:spChg>
      </pc:sldChg>
      <pc:sldChg chg="addSp modSp add">
        <pc:chgData name="edward vergara" userId="8e539444cf0dafb0" providerId="LiveId" clId="{803558CC-2F01-456F-99F5-4A8FD3C86362}" dt="2020-06-19T00:23:15.116" v="337" actId="20577"/>
        <pc:sldMkLst>
          <pc:docMk/>
          <pc:sldMk cId="2788711996" sldId="261"/>
        </pc:sldMkLst>
        <pc:spChg chg="add mod">
          <ac:chgData name="edward vergara" userId="8e539444cf0dafb0" providerId="LiveId" clId="{803558CC-2F01-456F-99F5-4A8FD3C86362}" dt="2020-06-19T00:23:15.116" v="337" actId="20577"/>
          <ac:spMkLst>
            <pc:docMk/>
            <pc:sldMk cId="2788711996" sldId="261"/>
            <ac:spMk id="2" creationId="{3B2C387A-1A9A-4EEC-AE18-4AD7657822DF}"/>
          </ac:spMkLst>
        </pc:spChg>
      </pc:sldChg>
    </pc:docChg>
  </pc:docChgLst>
  <pc:docChgLst>
    <pc:chgData name="edward vergara" userId="8e539444cf0dafb0" providerId="LiveId" clId="{3346A9D2-111B-4928-9B73-65A3D5BE8760}"/>
    <pc:docChg chg="undo custSel modSld">
      <pc:chgData name="edward vergara" userId="8e539444cf0dafb0" providerId="LiveId" clId="{3346A9D2-111B-4928-9B73-65A3D5BE8760}" dt="2020-06-18T16:42:20.465" v="62" actId="208"/>
      <pc:docMkLst>
        <pc:docMk/>
      </pc:docMkLst>
      <pc:sldChg chg="addSp delSp modSp">
        <pc:chgData name="edward vergara" userId="8e539444cf0dafb0" providerId="LiveId" clId="{3346A9D2-111B-4928-9B73-65A3D5BE8760}" dt="2020-06-18T16:42:20.465" v="62" actId="208"/>
        <pc:sldMkLst>
          <pc:docMk/>
          <pc:sldMk cId="2719586708" sldId="257"/>
        </pc:sldMkLst>
        <pc:spChg chg="add mod">
          <ac:chgData name="edward vergara" userId="8e539444cf0dafb0" providerId="LiveId" clId="{3346A9D2-111B-4928-9B73-65A3D5BE8760}" dt="2020-06-18T16:34:19.320" v="11" actId="113"/>
          <ac:spMkLst>
            <pc:docMk/>
            <pc:sldMk cId="2719586708" sldId="257"/>
            <ac:spMk id="3" creationId="{B8A08A29-3102-4CF6-8CE5-E9C41F873F9B}"/>
          </ac:spMkLst>
        </pc:spChg>
        <pc:spChg chg="add mod">
          <ac:chgData name="edward vergara" userId="8e539444cf0dafb0" providerId="LiveId" clId="{3346A9D2-111B-4928-9B73-65A3D5BE8760}" dt="2020-06-18T16:42:02.002" v="60" actId="1076"/>
          <ac:spMkLst>
            <pc:docMk/>
            <pc:sldMk cId="2719586708" sldId="257"/>
            <ac:spMk id="4" creationId="{9515F1B0-A700-4CF3-8FE4-E15FA978A343}"/>
          </ac:spMkLst>
        </pc:spChg>
        <pc:spChg chg="add mod">
          <ac:chgData name="edward vergara" userId="8e539444cf0dafb0" providerId="LiveId" clId="{3346A9D2-111B-4928-9B73-65A3D5BE8760}" dt="2020-06-18T16:42:20.465" v="62" actId="208"/>
          <ac:spMkLst>
            <pc:docMk/>
            <pc:sldMk cId="2719586708" sldId="257"/>
            <ac:spMk id="5" creationId="{CA0DEE8D-AFFD-4E03-80D3-24FF1500819C}"/>
          </ac:spMkLst>
        </pc:spChg>
        <pc:spChg chg="add mod">
          <ac:chgData name="edward vergara" userId="8e539444cf0dafb0" providerId="LiveId" clId="{3346A9D2-111B-4928-9B73-65A3D5BE8760}" dt="2020-06-18T16:40:49.680" v="52" actId="20577"/>
          <ac:spMkLst>
            <pc:docMk/>
            <pc:sldMk cId="2719586708" sldId="257"/>
            <ac:spMk id="6" creationId="{F5F6F6C1-209C-4DC3-A6ED-F3E8F0951CEF}"/>
          </ac:spMkLst>
        </pc:spChg>
        <pc:spChg chg="add del mod">
          <ac:chgData name="edward vergara" userId="8e539444cf0dafb0" providerId="LiveId" clId="{3346A9D2-111B-4928-9B73-65A3D5BE8760}" dt="2020-06-18T16:41:57.649" v="59" actId="478"/>
          <ac:spMkLst>
            <pc:docMk/>
            <pc:sldMk cId="2719586708" sldId="257"/>
            <ac:spMk id="7" creationId="{71EEC0FB-7534-4D9A-A04C-D5C1B89869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3B07545-C012-4F9D-ADC7-8C37B00D22D3}"/>
              </a:ext>
            </a:extLst>
          </p:cNvPr>
          <p:cNvSpPr txBox="1"/>
          <p:nvPr/>
        </p:nvSpPr>
        <p:spPr>
          <a:xfrm>
            <a:off x="394283" y="159391"/>
            <a:ext cx="113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 Agenda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A08A29-3102-4CF6-8CE5-E9C41F873F9B}"/>
              </a:ext>
            </a:extLst>
          </p:cNvPr>
          <p:cNvSpPr txBox="1"/>
          <p:nvPr/>
        </p:nvSpPr>
        <p:spPr>
          <a:xfrm>
            <a:off x="2625754" y="873961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Materias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15F1B0-A700-4CF3-8FE4-E15FA978A343}"/>
              </a:ext>
            </a:extLst>
          </p:cNvPr>
          <p:cNvSpPr txBox="1"/>
          <p:nvPr/>
        </p:nvSpPr>
        <p:spPr>
          <a:xfrm>
            <a:off x="2625754" y="1489153"/>
            <a:ext cx="156874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hlinkClick r:id="rId2" action="ppaction://hlinksldjump"/>
              </a:rPr>
              <a:t>Programación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0DEE8D-AFFD-4E03-80D3-24FF1500819C}"/>
              </a:ext>
            </a:extLst>
          </p:cNvPr>
          <p:cNvSpPr txBox="1"/>
          <p:nvPr/>
        </p:nvSpPr>
        <p:spPr>
          <a:xfrm>
            <a:off x="5655577" y="1489153"/>
            <a:ext cx="156874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hlinkClick r:id="rId3" action="ppaction://hlinksldjump"/>
              </a:rPr>
              <a:t>Promover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F6F6C1-209C-4DC3-A6ED-F3E8F0951CEF}"/>
              </a:ext>
            </a:extLst>
          </p:cNvPr>
          <p:cNvSpPr txBox="1"/>
          <p:nvPr/>
        </p:nvSpPr>
        <p:spPr>
          <a:xfrm>
            <a:off x="2625754" y="2769873"/>
            <a:ext cx="1568742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hlinkClick r:id="rId4" action="ppaction://hlinksldjump"/>
              </a:rPr>
              <a:t>Ingles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4E923C-AF36-4BC8-97E4-5DD368B91189}"/>
              </a:ext>
            </a:extLst>
          </p:cNvPr>
          <p:cNvSpPr txBox="1"/>
          <p:nvPr/>
        </p:nvSpPr>
        <p:spPr>
          <a:xfrm>
            <a:off x="10033233" y="5645791"/>
            <a:ext cx="22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Semestre 2</a:t>
            </a: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F3B94C93-B724-4DCB-B990-E71664F7BCBD}"/>
              </a:ext>
            </a:extLst>
          </p:cNvPr>
          <p:cNvSpPr/>
          <p:nvPr/>
        </p:nvSpPr>
        <p:spPr>
          <a:xfrm>
            <a:off x="188753" y="689295"/>
            <a:ext cx="411060" cy="36933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8AF26C-F090-4C4F-8BA4-D007EEB6BCC3}"/>
              </a:ext>
            </a:extLst>
          </p:cNvPr>
          <p:cNvSpPr txBox="1"/>
          <p:nvPr/>
        </p:nvSpPr>
        <p:spPr>
          <a:xfrm>
            <a:off x="188753" y="1243293"/>
            <a:ext cx="2210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Resumen</a:t>
            </a:r>
          </a:p>
          <a:p>
            <a:r>
              <a:rPr lang="es-MX" dirty="0"/>
              <a:t>Materias</a:t>
            </a:r>
          </a:p>
          <a:p>
            <a:r>
              <a:rPr lang="es-MX" dirty="0"/>
              <a:t>Billetera</a:t>
            </a:r>
          </a:p>
          <a:p>
            <a:r>
              <a:rPr lang="es-MX" dirty="0"/>
              <a:t>Horario</a:t>
            </a:r>
          </a:p>
          <a:p>
            <a:r>
              <a:rPr lang="es-MX" dirty="0"/>
              <a:t>Configuración</a:t>
            </a:r>
          </a:p>
        </p:txBody>
      </p:sp>
    </p:spTree>
    <p:extLst>
      <p:ext uri="{BB962C8B-B14F-4D97-AF65-F5344CB8AC3E}">
        <p14:creationId xmlns:p14="http://schemas.microsoft.com/office/powerpoint/2010/main" val="271958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A1B240F-01EE-4468-8368-A500FE804D80}"/>
              </a:ext>
            </a:extLst>
          </p:cNvPr>
          <p:cNvSpPr txBox="1"/>
          <p:nvPr/>
        </p:nvSpPr>
        <p:spPr>
          <a:xfrm>
            <a:off x="318782" y="268448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Programación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7AC378-FA20-4BAF-B8E9-06E61A29EC0A}"/>
              </a:ext>
            </a:extLst>
          </p:cNvPr>
          <p:cNvSpPr txBox="1"/>
          <p:nvPr/>
        </p:nvSpPr>
        <p:spPr>
          <a:xfrm>
            <a:off x="864066" y="1073899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Cortes Programación </a:t>
            </a:r>
            <a:r>
              <a:rPr lang="es-MX" b="1" dirty="0">
                <a:solidFill>
                  <a:srgbClr val="FF0000"/>
                </a:solidFill>
              </a:rPr>
              <a:t>+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F3C9F7-67EA-495B-89FD-195C44FA1143}"/>
              </a:ext>
            </a:extLst>
          </p:cNvPr>
          <p:cNvSpPr txBox="1"/>
          <p:nvPr/>
        </p:nvSpPr>
        <p:spPr>
          <a:xfrm>
            <a:off x="1392572" y="1661020"/>
            <a:ext cx="2860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Corte </a:t>
            </a:r>
            <a:r>
              <a:rPr lang="es-MX" u="sng" dirty="0"/>
              <a:t>%50</a:t>
            </a:r>
          </a:p>
          <a:p>
            <a:endParaRPr lang="es-MX" u="sng" dirty="0"/>
          </a:p>
          <a:p>
            <a:r>
              <a:rPr lang="es-MX" dirty="0"/>
              <a:t>	Actividades (30) </a:t>
            </a:r>
            <a:r>
              <a:rPr lang="es-MX" u="sng" dirty="0"/>
              <a:t>%30</a:t>
            </a:r>
          </a:p>
          <a:p>
            <a:r>
              <a:rPr lang="es-MX" dirty="0"/>
              <a:t>	Evaluación (20) </a:t>
            </a:r>
            <a:r>
              <a:rPr lang="es-MX" u="sng" dirty="0"/>
              <a:t>%60</a:t>
            </a:r>
          </a:p>
          <a:p>
            <a:r>
              <a:rPr lang="es-MX" dirty="0"/>
              <a:t>	Quiz (40) </a:t>
            </a:r>
            <a:r>
              <a:rPr lang="es-MX" u="sng" dirty="0"/>
              <a:t>%10</a:t>
            </a:r>
          </a:p>
          <a:p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+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AD2265-5DB5-461C-BCB0-563C620FA9CE}"/>
              </a:ext>
            </a:extLst>
          </p:cNvPr>
          <p:cNvSpPr/>
          <p:nvPr/>
        </p:nvSpPr>
        <p:spPr>
          <a:xfrm>
            <a:off x="1392572" y="35025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Segundo Corte </a:t>
            </a:r>
            <a:r>
              <a:rPr lang="es-MX" u="sng" dirty="0"/>
              <a:t>%50</a:t>
            </a:r>
          </a:p>
          <a:p>
            <a:endParaRPr lang="es-MX" u="sng" dirty="0"/>
          </a:p>
          <a:p>
            <a:r>
              <a:rPr lang="es-MX" dirty="0"/>
              <a:t>	Actividades (30) </a:t>
            </a:r>
            <a:r>
              <a:rPr lang="es-MX" u="sng" dirty="0"/>
              <a:t>%30</a:t>
            </a:r>
          </a:p>
          <a:p>
            <a:r>
              <a:rPr lang="es-MX" dirty="0"/>
              <a:t>	Evaluación (20) </a:t>
            </a:r>
            <a:r>
              <a:rPr lang="es-MX" u="sng" dirty="0"/>
              <a:t>%60</a:t>
            </a:r>
          </a:p>
          <a:p>
            <a:r>
              <a:rPr lang="es-MX" dirty="0"/>
              <a:t>	Quiz (40) </a:t>
            </a:r>
            <a:r>
              <a:rPr lang="es-MX" u="sng" dirty="0"/>
              <a:t>%10</a:t>
            </a:r>
          </a:p>
          <a:p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+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6DCA0A-4C08-47CA-9545-9E40468314CC}"/>
              </a:ext>
            </a:extLst>
          </p:cNvPr>
          <p:cNvSpPr txBox="1"/>
          <p:nvPr/>
        </p:nvSpPr>
        <p:spPr>
          <a:xfrm>
            <a:off x="10058401" y="5662569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Semestre 2</a:t>
            </a:r>
          </a:p>
        </p:txBody>
      </p:sp>
    </p:spTree>
    <p:extLst>
      <p:ext uri="{BB962C8B-B14F-4D97-AF65-F5344CB8AC3E}">
        <p14:creationId xmlns:p14="http://schemas.microsoft.com/office/powerpoint/2010/main" val="124906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A1B240F-01EE-4468-8368-A500FE804D80}"/>
              </a:ext>
            </a:extLst>
          </p:cNvPr>
          <p:cNvSpPr txBox="1"/>
          <p:nvPr/>
        </p:nvSpPr>
        <p:spPr>
          <a:xfrm>
            <a:off x="285225" y="251670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Ingles (30)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7AC378-FA20-4BAF-B8E9-06E61A29EC0A}"/>
              </a:ext>
            </a:extLst>
          </p:cNvPr>
          <p:cNvSpPr txBox="1"/>
          <p:nvPr/>
        </p:nvSpPr>
        <p:spPr>
          <a:xfrm>
            <a:off x="864066" y="1073899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Cortes Ingles </a:t>
            </a:r>
            <a:r>
              <a:rPr lang="es-MX" b="1" dirty="0">
                <a:solidFill>
                  <a:srgbClr val="FF0000"/>
                </a:solidFill>
              </a:rPr>
              <a:t>+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F3C9F7-67EA-495B-89FD-195C44FA1143}"/>
              </a:ext>
            </a:extLst>
          </p:cNvPr>
          <p:cNvSpPr txBox="1"/>
          <p:nvPr/>
        </p:nvSpPr>
        <p:spPr>
          <a:xfrm>
            <a:off x="1392572" y="1661020"/>
            <a:ext cx="2860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Corte </a:t>
            </a:r>
            <a:r>
              <a:rPr lang="es-MX" u="sng" dirty="0"/>
              <a:t>%50</a:t>
            </a:r>
          </a:p>
          <a:p>
            <a:endParaRPr lang="es-MX" u="sng" dirty="0"/>
          </a:p>
          <a:p>
            <a:r>
              <a:rPr lang="es-MX" dirty="0"/>
              <a:t>	Actividades (30) </a:t>
            </a:r>
            <a:r>
              <a:rPr lang="es-MX" u="sng" dirty="0"/>
              <a:t>%30</a:t>
            </a:r>
          </a:p>
          <a:p>
            <a:r>
              <a:rPr lang="es-MX" dirty="0"/>
              <a:t>	Evaluación (20) </a:t>
            </a:r>
            <a:r>
              <a:rPr lang="es-MX" u="sng" dirty="0"/>
              <a:t>%60</a:t>
            </a:r>
          </a:p>
          <a:p>
            <a:r>
              <a:rPr lang="es-MX" dirty="0"/>
              <a:t>	Quiz (40) </a:t>
            </a:r>
            <a:r>
              <a:rPr lang="es-MX" u="sng" dirty="0"/>
              <a:t>%10</a:t>
            </a:r>
          </a:p>
          <a:p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+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AD2265-5DB5-461C-BCB0-563C620FA9CE}"/>
              </a:ext>
            </a:extLst>
          </p:cNvPr>
          <p:cNvSpPr/>
          <p:nvPr/>
        </p:nvSpPr>
        <p:spPr>
          <a:xfrm>
            <a:off x="1392572" y="35025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Segundo Corte </a:t>
            </a:r>
            <a:r>
              <a:rPr lang="es-MX" u="sng" dirty="0"/>
              <a:t>%50</a:t>
            </a:r>
          </a:p>
          <a:p>
            <a:endParaRPr lang="es-MX" u="sng" dirty="0"/>
          </a:p>
          <a:p>
            <a:r>
              <a:rPr lang="es-MX" dirty="0"/>
              <a:t>	Actividades (30) </a:t>
            </a:r>
            <a:r>
              <a:rPr lang="es-MX" u="sng" dirty="0"/>
              <a:t>%30</a:t>
            </a:r>
          </a:p>
          <a:p>
            <a:r>
              <a:rPr lang="es-MX" dirty="0"/>
              <a:t>	Evaluación (20) </a:t>
            </a:r>
            <a:r>
              <a:rPr lang="es-MX" u="sng" dirty="0"/>
              <a:t>%60</a:t>
            </a:r>
          </a:p>
          <a:p>
            <a:r>
              <a:rPr lang="es-MX" dirty="0"/>
              <a:t>	Quiz (40) </a:t>
            </a:r>
            <a:r>
              <a:rPr lang="es-MX" u="sng" dirty="0"/>
              <a:t>%10</a:t>
            </a:r>
          </a:p>
          <a:p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+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6DCA0A-4C08-47CA-9545-9E40468314CC}"/>
              </a:ext>
            </a:extLst>
          </p:cNvPr>
          <p:cNvSpPr txBox="1"/>
          <p:nvPr/>
        </p:nvSpPr>
        <p:spPr>
          <a:xfrm>
            <a:off x="10058401" y="5662569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Semestre 2</a:t>
            </a:r>
          </a:p>
        </p:txBody>
      </p:sp>
    </p:spTree>
    <p:extLst>
      <p:ext uri="{BB962C8B-B14F-4D97-AF65-F5344CB8AC3E}">
        <p14:creationId xmlns:p14="http://schemas.microsoft.com/office/powerpoint/2010/main" val="35670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A1B240F-01EE-4468-8368-A500FE804D80}"/>
              </a:ext>
            </a:extLst>
          </p:cNvPr>
          <p:cNvSpPr txBox="1"/>
          <p:nvPr/>
        </p:nvSpPr>
        <p:spPr>
          <a:xfrm>
            <a:off x="318782" y="268448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Promover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7AC378-FA20-4BAF-B8E9-06E61A29EC0A}"/>
              </a:ext>
            </a:extLst>
          </p:cNvPr>
          <p:cNvSpPr txBox="1"/>
          <p:nvPr/>
        </p:nvSpPr>
        <p:spPr>
          <a:xfrm>
            <a:off x="864066" y="1073899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Cortes Promover</a:t>
            </a:r>
            <a:r>
              <a:rPr lang="es-MX" b="1" dirty="0">
                <a:solidFill>
                  <a:srgbClr val="FF0000"/>
                </a:solidFill>
              </a:rPr>
              <a:t>+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F3C9F7-67EA-495B-89FD-195C44FA1143}"/>
              </a:ext>
            </a:extLst>
          </p:cNvPr>
          <p:cNvSpPr txBox="1"/>
          <p:nvPr/>
        </p:nvSpPr>
        <p:spPr>
          <a:xfrm>
            <a:off x="1392572" y="1661020"/>
            <a:ext cx="2860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Primer Corte </a:t>
            </a:r>
            <a:r>
              <a:rPr lang="es-MX" u="sng" dirty="0"/>
              <a:t>%50</a:t>
            </a:r>
          </a:p>
          <a:p>
            <a:endParaRPr lang="es-MX" u="sng" dirty="0"/>
          </a:p>
          <a:p>
            <a:r>
              <a:rPr lang="es-MX" dirty="0"/>
              <a:t>	</a:t>
            </a:r>
            <a:r>
              <a:rPr lang="es-MX" dirty="0">
                <a:hlinkClick r:id="rId2" action="ppaction://hlinksldjump"/>
              </a:rPr>
              <a:t>Actividades</a:t>
            </a:r>
            <a:r>
              <a:rPr lang="es-MX" dirty="0"/>
              <a:t> (30) </a:t>
            </a:r>
            <a:r>
              <a:rPr lang="es-MX" u="sng" dirty="0"/>
              <a:t>%30</a:t>
            </a:r>
          </a:p>
          <a:p>
            <a:r>
              <a:rPr lang="es-MX" dirty="0"/>
              <a:t>	Evaluación (20) </a:t>
            </a:r>
            <a:r>
              <a:rPr lang="es-MX" u="sng" dirty="0"/>
              <a:t>%60</a:t>
            </a:r>
          </a:p>
          <a:p>
            <a:r>
              <a:rPr lang="es-MX" dirty="0"/>
              <a:t>	Quiz (40) </a:t>
            </a:r>
            <a:r>
              <a:rPr lang="es-MX" u="sng" dirty="0"/>
              <a:t>%10</a:t>
            </a:r>
          </a:p>
          <a:p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+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AD2265-5DB5-461C-BCB0-563C620FA9CE}"/>
              </a:ext>
            </a:extLst>
          </p:cNvPr>
          <p:cNvSpPr/>
          <p:nvPr/>
        </p:nvSpPr>
        <p:spPr>
          <a:xfrm>
            <a:off x="1392572" y="35025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Segundo Corte </a:t>
            </a:r>
            <a:r>
              <a:rPr lang="es-MX" u="sng" dirty="0"/>
              <a:t>%50</a:t>
            </a:r>
          </a:p>
          <a:p>
            <a:endParaRPr lang="es-MX" u="sng" dirty="0"/>
          </a:p>
          <a:p>
            <a:r>
              <a:rPr lang="es-MX" dirty="0"/>
              <a:t>	Actividades (30) </a:t>
            </a:r>
            <a:r>
              <a:rPr lang="es-MX" u="sng" dirty="0"/>
              <a:t>%30</a:t>
            </a:r>
          </a:p>
          <a:p>
            <a:r>
              <a:rPr lang="es-MX" dirty="0"/>
              <a:t>	Evaluación (20) </a:t>
            </a:r>
            <a:r>
              <a:rPr lang="es-MX" u="sng" dirty="0"/>
              <a:t>%60</a:t>
            </a:r>
          </a:p>
          <a:p>
            <a:r>
              <a:rPr lang="es-MX" dirty="0"/>
              <a:t>	Quiz (40) </a:t>
            </a:r>
            <a:r>
              <a:rPr lang="es-MX" u="sng" dirty="0"/>
              <a:t>%10</a:t>
            </a:r>
          </a:p>
          <a:p>
            <a:r>
              <a:rPr lang="es-MX" dirty="0"/>
              <a:t>	</a:t>
            </a:r>
            <a:r>
              <a:rPr lang="es-MX" dirty="0">
                <a:solidFill>
                  <a:srgbClr val="FF0000"/>
                </a:solidFill>
              </a:rPr>
              <a:t>+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6DCA0A-4C08-47CA-9545-9E40468314CC}"/>
              </a:ext>
            </a:extLst>
          </p:cNvPr>
          <p:cNvSpPr txBox="1"/>
          <p:nvPr/>
        </p:nvSpPr>
        <p:spPr>
          <a:xfrm>
            <a:off x="10058401" y="5662569"/>
            <a:ext cx="174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Semestre 2</a:t>
            </a:r>
          </a:p>
        </p:txBody>
      </p:sp>
    </p:spTree>
    <p:extLst>
      <p:ext uri="{BB962C8B-B14F-4D97-AF65-F5344CB8AC3E}">
        <p14:creationId xmlns:p14="http://schemas.microsoft.com/office/powerpoint/2010/main" val="25491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B2C387A-1A9A-4EEC-AE18-4AD7657822DF}"/>
              </a:ext>
            </a:extLst>
          </p:cNvPr>
          <p:cNvSpPr txBox="1"/>
          <p:nvPr/>
        </p:nvSpPr>
        <p:spPr>
          <a:xfrm>
            <a:off x="973123" y="654341"/>
            <a:ext cx="536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el lunes</a:t>
            </a:r>
          </a:p>
          <a:p>
            <a:r>
              <a:rPr lang="es-MX" dirty="0"/>
              <a:t>Toca hacer 3 ensayos</a:t>
            </a:r>
          </a:p>
          <a:p>
            <a:r>
              <a:rPr lang="es-MX" dirty="0"/>
              <a:t>fotos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87119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84</TotalTime>
  <Words>66</Words>
  <Application>Microsoft Office PowerPoint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vergara</dc:creator>
  <cp:lastModifiedBy>edward vergara</cp:lastModifiedBy>
  <cp:revision>2</cp:revision>
  <dcterms:created xsi:type="dcterms:W3CDTF">2020-06-18T16:16:22Z</dcterms:created>
  <dcterms:modified xsi:type="dcterms:W3CDTF">2020-06-19T00:30:02Z</dcterms:modified>
</cp:coreProperties>
</file>