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FB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2" autoAdjust="0"/>
    <p:restoredTop sz="89535"/>
  </p:normalViewPr>
  <p:slideViewPr>
    <p:cSldViewPr snapToGrid="0">
      <p:cViewPr>
        <p:scale>
          <a:sx n="96" d="100"/>
          <a:sy n="96" d="100"/>
        </p:scale>
        <p:origin x="64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13A03-C40F-4EC1-A51F-9616890493FC}" type="datetimeFigureOut">
              <a:rPr lang="en-IN" smtClean="0"/>
              <a:t>21/06/20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3E566-82C8-46AA-AF25-6D6CD556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3E566-82C8-46AA-AF25-6D6CD556B82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4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9B33-96AF-4099-B66B-DA84CB020394}" type="datetime1">
              <a:rPr lang="en-US" smtClean="0"/>
              <a:t>6/21/20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4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8C78-722C-4924-A530-533E254E7720}" type="datetime1">
              <a:rPr lang="en-US" smtClean="0"/>
              <a:t>6/21/20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9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1736-4F34-459E-B67B-FCE6841AF0D6}" type="datetime1">
              <a:rPr lang="en-US" smtClean="0"/>
              <a:t>6/21/20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20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B1FD26-19A8-4337-962F-E6526C0002DF}"/>
              </a:ext>
            </a:extLst>
          </p:cNvPr>
          <p:cNvSpPr/>
          <p:nvPr userDrawn="1"/>
        </p:nvSpPr>
        <p:spPr>
          <a:xfrm>
            <a:off x="0" y="6465130"/>
            <a:ext cx="12192000" cy="392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4DF00-E28C-40DC-9776-7668D53E78FB}"/>
              </a:ext>
            </a:extLst>
          </p:cNvPr>
          <p:cNvSpPr/>
          <p:nvPr userDrawn="1"/>
        </p:nvSpPr>
        <p:spPr>
          <a:xfrm>
            <a:off x="0" y="-30822"/>
            <a:ext cx="12192000" cy="804738"/>
          </a:xfrm>
          <a:prstGeom prst="rect">
            <a:avLst/>
          </a:prstGeom>
          <a:solidFill>
            <a:srgbClr val="106FB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E6C50A-C027-4582-84D1-F3DC3C72B0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0" y="34906"/>
            <a:ext cx="1782986" cy="73071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049AC0-A562-4ED1-8C86-E52A29065299}"/>
              </a:ext>
            </a:extLst>
          </p:cNvPr>
          <p:cNvSpPr/>
          <p:nvPr userDrawn="1"/>
        </p:nvSpPr>
        <p:spPr>
          <a:xfrm>
            <a:off x="2177345" y="148043"/>
            <a:ext cx="76352" cy="5044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n>
                <a:noFill/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1B8E7-CE3C-4394-A588-12321BA7858C}"/>
              </a:ext>
            </a:extLst>
          </p:cNvPr>
          <p:cNvSpPr txBox="1"/>
          <p:nvPr userDrawn="1"/>
        </p:nvSpPr>
        <p:spPr>
          <a:xfrm>
            <a:off x="2450876" y="99707"/>
            <a:ext cx="398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DARK</a:t>
            </a:r>
            <a:r>
              <a:rPr lang="en-IN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COSMOS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1F722-EAC1-446D-B4DD-0AAACB2050FA}"/>
              </a:ext>
            </a:extLst>
          </p:cNvPr>
          <p:cNvSpPr/>
          <p:nvPr userDrawn="1"/>
        </p:nvSpPr>
        <p:spPr>
          <a:xfrm>
            <a:off x="0" y="5107158"/>
            <a:ext cx="12192000" cy="1357972"/>
          </a:xfrm>
          <a:prstGeom prst="rect">
            <a:avLst/>
          </a:prstGeom>
          <a:solidFill>
            <a:srgbClr val="106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1D0AF1-E161-4BAC-96B8-5A5C3911EBFF}"/>
              </a:ext>
            </a:extLst>
          </p:cNvPr>
          <p:cNvSpPr/>
          <p:nvPr userDrawn="1"/>
        </p:nvSpPr>
        <p:spPr>
          <a:xfrm>
            <a:off x="656934" y="1220056"/>
            <a:ext cx="9581263" cy="4417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78040-2FCB-4C26-A39D-F6D0873FA136}"/>
              </a:ext>
            </a:extLst>
          </p:cNvPr>
          <p:cNvSpPr txBox="1"/>
          <p:nvPr userDrawn="1"/>
        </p:nvSpPr>
        <p:spPr>
          <a:xfrm>
            <a:off x="0" y="6512991"/>
            <a:ext cx="355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www.phys.ufl.edu/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darkcosmos</a:t>
            </a:r>
          </a:p>
          <a:p>
            <a:endParaRPr lang="en-IN" sz="1600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DC5CCF54-0F6B-4F8C-8812-001E01F33B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00" b="99407" l="1724" r="98717">
                        <a14:foregroundMark x1="61548" y1="5861" x2="61548" y2="5861"/>
                        <a14:foregroundMark x1="55052" y1="9050" x2="55052" y2="9050"/>
                        <a14:foregroundMark x1="52727" y1="11536" x2="86087" y2="20364"/>
                        <a14:foregroundMark x1="92221" y1="19659" x2="92221" y2="19659"/>
                        <a14:foregroundMark x1="92582" y1="21810" x2="92582" y2="21810"/>
                        <a14:foregroundMark x1="92582" y1="21810" x2="92582" y2="21810"/>
                        <a14:foregroundMark x1="93745" y1="21105" x2="95269" y2="20364"/>
                        <a14:foregroundMark x1="96030" y1="19659" x2="96030" y2="19659"/>
                        <a14:foregroundMark x1="97554" y1="24295" x2="97554" y2="24295"/>
                        <a14:foregroundMark x1="98717" y1="24295" x2="98717" y2="24295"/>
                        <a14:foregroundMark x1="96431" y1="21105" x2="96431" y2="21105"/>
                        <a14:foregroundMark x1="97193" y1="28524" x2="97193" y2="28524"/>
                        <a14:foregroundMark x1="46632" y1="94473" x2="46632" y2="94473"/>
                        <a14:foregroundMark x1="46632" y1="95178" x2="46632" y2="95178"/>
                        <a14:foregroundMark x1="44707" y1="92693" x2="44707" y2="92693"/>
                        <a14:foregroundMark x1="44707" y1="92693" x2="42783" y2="95883"/>
                        <a14:foregroundMark x1="39735" y1="97292" x2="32438" y2="99407"/>
                        <a14:foregroundMark x1="7899" y1="65022" x2="5613" y2="61832"/>
                        <a14:foregroundMark x1="10986" y1="64688" x2="7538" y2="64688"/>
                        <a14:foregroundMark x1="2165" y1="68212" x2="1804" y2="60423"/>
                        <a14:foregroundMark x1="50842" y1="11869" x2="58500" y2="12945"/>
                        <a14:foregroundMark x1="50080" y1="5490" x2="64996" y2="10460"/>
                        <a14:foregroundMark x1="64234" y1="6899" x2="64234" y2="6899"/>
                        <a14:foregroundMark x1="64234" y1="6899" x2="65758" y2="11165"/>
                        <a14:foregroundMark x1="53889" y1="2300" x2="57338" y2="2300"/>
                        <a14:foregroundMark x1="64234" y1="6565" x2="53889" y2="6194"/>
                        <a14:backgroundMark x1="13673" y1="13279" x2="13673" y2="13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11" y="5316170"/>
            <a:ext cx="1173774" cy="1268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476845-AEB4-4D8B-A4A5-E082D4168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r="20681"/>
          <a:stretch/>
        </p:blipFill>
        <p:spPr>
          <a:xfrm>
            <a:off x="10586808" y="3914088"/>
            <a:ext cx="1356899" cy="11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46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D76D73-FD32-45AA-95F1-2D05A47974DF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7741-8C8E-4CA9-A7D2-AD93E293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3" y="771957"/>
            <a:ext cx="10639747" cy="54050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4FDC-4715-475F-99C1-5FD38CA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6"/>
            <a:ext cx="4114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LISA Consortium Meeting, Gainesville, USA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0D42-B4EB-41F8-8931-DE7111D3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608" y="6492874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0772C901-CB50-4FEE-8331-E8D86ACD452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AF5DE-66F7-4E41-B61D-ECF6695AC11E}"/>
              </a:ext>
            </a:extLst>
          </p:cNvPr>
          <p:cNvSpPr txBox="1"/>
          <p:nvPr userDrawn="1"/>
        </p:nvSpPr>
        <p:spPr>
          <a:xfrm>
            <a:off x="59333" y="6492875"/>
            <a:ext cx="355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www.phys.ufl.edu/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darkcosmos</a:t>
            </a:r>
          </a:p>
          <a:p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F6E42-9AA0-416E-9A6A-774AB619C128}"/>
              </a:ext>
            </a:extLst>
          </p:cNvPr>
          <p:cNvSpPr/>
          <p:nvPr userDrawn="1"/>
        </p:nvSpPr>
        <p:spPr>
          <a:xfrm>
            <a:off x="0" y="0"/>
            <a:ext cx="12192000" cy="410776"/>
          </a:xfrm>
          <a:prstGeom prst="rect">
            <a:avLst/>
          </a:prstGeom>
          <a:solidFill>
            <a:srgbClr val="106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CC28A-F2B7-4550-96DE-536AFE4C9372}"/>
              </a:ext>
            </a:extLst>
          </p:cNvPr>
          <p:cNvSpPr txBox="1"/>
          <p:nvPr userDrawn="1"/>
        </p:nvSpPr>
        <p:spPr>
          <a:xfrm>
            <a:off x="1613896" y="52770"/>
            <a:ext cx="339561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DARK</a:t>
            </a:r>
            <a:r>
              <a:rPr lang="en-IN" sz="165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COSMOS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18C08-72EB-4A42-84EA-CAD6552BA9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" y="1"/>
            <a:ext cx="1088499" cy="4107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2E192E-F5CE-417F-B0BE-41604A65F838}"/>
              </a:ext>
            </a:extLst>
          </p:cNvPr>
          <p:cNvSpPr/>
          <p:nvPr userDrawn="1"/>
        </p:nvSpPr>
        <p:spPr>
          <a:xfrm>
            <a:off x="1397802" y="52770"/>
            <a:ext cx="45719" cy="301453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6102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640D-B031-4032-AFA9-D238B58B95C0}" type="datetime1">
              <a:rPr lang="en-US" smtClean="0"/>
              <a:t>6/21/20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4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10-490E-46B9-8169-B8281F92B54D}" type="datetime1">
              <a:rPr lang="en-US" smtClean="0"/>
              <a:t>6/21/20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4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EB1C-4C62-4F64-8EA5-98EF9AAEB623}" type="datetime1">
              <a:rPr lang="en-US" smtClean="0"/>
              <a:t>6/21/20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1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55DE-6945-40F0-80ED-1BE08D910585}" type="datetime1">
              <a:rPr lang="en-US" smtClean="0"/>
              <a:t>6/21/20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555-7430-4D74-9F01-60A9385D2A61}" type="datetime1">
              <a:rPr lang="en-US" smtClean="0"/>
              <a:t>6/21/20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1F34-AE64-4EA1-B1BC-9F09401B3791}" type="datetime1">
              <a:rPr lang="en-US" smtClean="0"/>
              <a:t>6/21/20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6CD7-3DE2-494D-AD41-EA335816E113}" type="datetime1">
              <a:rPr lang="en-US" smtClean="0"/>
              <a:t>6/21/20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64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8D0E-2EA7-4065-9D86-18E56E3E149D}" type="datetime1">
              <a:rPr lang="en-US" smtClean="0"/>
              <a:t>6/21/20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12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B16A-D028-4920-AAA0-C0ECD3247365}" type="datetime1">
              <a:rPr lang="en-US" smtClean="0"/>
              <a:t>6/21/20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9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842B-A8C0-4C08-9DE0-EA0D1FEAAA3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16373" y="1349447"/>
            <a:ext cx="7219796" cy="295878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June Monthly Contribution:</a:t>
            </a:r>
            <a:b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35EFE-1CC6-4078-9C70-FB71BB246C8A}"/>
              </a:ext>
            </a:extLst>
          </p:cNvPr>
          <p:cNvSpPr txBox="1"/>
          <p:nvPr/>
        </p:nvSpPr>
        <p:spPr>
          <a:xfrm>
            <a:off x="816373" y="4731252"/>
            <a:ext cx="4291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University of Florida</a:t>
            </a:r>
          </a:p>
          <a:p>
            <a:r>
              <a:rPr lang="en-IN" sz="1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Gainesville, June, 2020</a:t>
            </a:r>
          </a:p>
        </p:txBody>
      </p:sp>
    </p:spTree>
    <p:extLst>
      <p:ext uri="{BB962C8B-B14F-4D97-AF65-F5344CB8AC3E}">
        <p14:creationId xmlns:p14="http://schemas.microsoft.com/office/powerpoint/2010/main" val="901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D2F78A-272E-3449-A08D-46153B9EC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80" y="478372"/>
            <a:ext cx="6289202" cy="33411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7D5E-1692-4AFE-8275-B2E92FF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NASA Monthly Report, June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690F6-0104-484F-A8E9-1790AA644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570" y="3819512"/>
            <a:ext cx="5032211" cy="2673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C13915-A4B4-2C46-AF4E-CD2513FD5E19}"/>
              </a:ext>
            </a:extLst>
          </p:cNvPr>
          <p:cNvSpPr txBox="1"/>
          <p:nvPr/>
        </p:nvSpPr>
        <p:spPr>
          <a:xfrm>
            <a:off x="519113" y="478372"/>
            <a:ext cx="47174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Agreement of Gauss-Gauss signals from 3 simulation types (right, 1)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Geometric (Alex’s) scheme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AEI’s </a:t>
            </a:r>
            <a:r>
              <a:rPr lang="en-US" sz="2200" dirty="0" err="1"/>
              <a:t>IfoCad</a:t>
            </a:r>
            <a:r>
              <a:rPr lang="en-US" sz="2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Taylor-Expansion (Paul’s) scheme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Beginning </a:t>
            </a:r>
            <a:r>
              <a:rPr lang="en-US" sz="2200" dirty="0" err="1"/>
              <a:t>Tophat</a:t>
            </a:r>
            <a:r>
              <a:rPr lang="en-US" sz="2200" dirty="0"/>
              <a:t>-Gaussian Signal Comparison/Analysis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Implemented n-</a:t>
            </a:r>
            <a:r>
              <a:rPr lang="en-US" sz="2200" dirty="0" err="1"/>
              <a:t>th</a:t>
            </a:r>
            <a:r>
              <a:rPr lang="en-US" sz="2200" dirty="0"/>
              <a:t> order offset to Taylor expansion (Paul’s)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382A0-FDC8-4E42-A232-EC5D2BD17D20}"/>
              </a:ext>
            </a:extLst>
          </p:cNvPr>
          <p:cNvSpPr txBox="1"/>
          <p:nvPr/>
        </p:nvSpPr>
        <p:spPr>
          <a:xfrm>
            <a:off x="5486751" y="1803195"/>
            <a:ext cx="17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0F477-5E53-C944-ACAF-14801FD9040C}"/>
              </a:ext>
            </a:extLst>
          </p:cNvPr>
          <p:cNvSpPr txBox="1"/>
          <p:nvPr/>
        </p:nvSpPr>
        <p:spPr>
          <a:xfrm>
            <a:off x="6178923" y="4971526"/>
            <a:ext cx="25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F0852-E944-9B4D-AABD-B62023C86435}"/>
              </a:ext>
            </a:extLst>
          </p:cNvPr>
          <p:cNvSpPr txBox="1"/>
          <p:nvPr/>
        </p:nvSpPr>
        <p:spPr>
          <a:xfrm>
            <a:off x="619539" y="4936842"/>
            <a:ext cx="341906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Testing TTL effects of </a:t>
            </a:r>
            <a:r>
              <a:rPr lang="en-US" sz="2200" dirty="0" err="1"/>
              <a:t>Zernikes</a:t>
            </a:r>
            <a:r>
              <a:rPr lang="en-US" sz="2200" dirty="0"/>
              <a:t> in WFE outside of manufacturing control (right, 2)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21B613-BFC1-A248-856A-12B26D08F4D9}"/>
              </a:ext>
            </a:extLst>
          </p:cNvPr>
          <p:cNvSpPr txBox="1"/>
          <p:nvPr/>
        </p:nvSpPr>
        <p:spPr>
          <a:xfrm>
            <a:off x="519113" y="3950865"/>
            <a:ext cx="4556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Begun investigation into TTL effects in TDI </a:t>
            </a:r>
          </a:p>
        </p:txBody>
      </p:sp>
    </p:spTree>
    <p:extLst>
      <p:ext uri="{BB962C8B-B14F-4D97-AF65-F5344CB8AC3E}">
        <p14:creationId xmlns:p14="http://schemas.microsoft.com/office/powerpoint/2010/main" val="395982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</TotalTime>
  <Words>88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Microsoft Sans Serif</vt:lpstr>
      <vt:lpstr>Office Theme</vt:lpstr>
      <vt:lpstr>June Monthly Contribution: Simulations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Kulkarni</dc:creator>
  <cp:lastModifiedBy>Microsoft Office User</cp:lastModifiedBy>
  <cp:revision>18</cp:revision>
  <dcterms:created xsi:type="dcterms:W3CDTF">2019-04-18T17:08:10Z</dcterms:created>
  <dcterms:modified xsi:type="dcterms:W3CDTF">2020-06-22T17:53:04Z</dcterms:modified>
</cp:coreProperties>
</file>