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71" r:id="rId2"/>
    <p:sldId id="274" r:id="rId3"/>
    <p:sldId id="276" r:id="rId4"/>
    <p:sldId id="277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63B39-7C0B-40AB-8E59-C219CDB47F0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F77-48AA-4330-AB24-B3CFDA80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3F-8486-44D3-BF7A-8C2CD05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18D3-FA61-4056-B331-054EF41C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56B4-7448-417A-BD5C-AD9ADEC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D646-8183-431C-8649-FF4CFA2E8AF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5F80-3756-4714-BEAF-D904B76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D68F-93B5-444A-9B2B-5D3A637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F0CB-7546-4EF4-BAB9-1A87EA5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CCA-2FB2-4798-879D-8711E9DA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61C2-97D8-4668-A192-F2D3F56E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8B6-0F19-466C-B7AD-F9201D915A4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854B-BA88-439A-B795-04D672D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E481-8478-40B6-9BD4-D7C8ABB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5C64-FAD6-4500-AA40-5607B254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DDDD-80C9-43F6-A8F1-88B2A267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3236-8737-47D2-A109-B6172E9F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64B4-93F3-49C9-AAAC-307FD318026A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A70A-D954-4908-A503-5CAEBC8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BFE6-64EC-495A-B5EE-A1D98EB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C4B5-47EB-4935-AFB7-8A93395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3760-9528-48C8-9E01-25476235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769E-3100-4616-BE1A-9728941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A37-32F4-40D8-9517-2F5A08BDB427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7087-58E8-4F00-BD2F-3CE763A9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AA25-D365-4CFD-A9CA-CE66E58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90488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5EE-DFFE-4640-B090-CD7346F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A4F5-3BFC-40CF-B1C8-EBECA527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D865-3AC4-4D2B-816A-7F39F59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A2F3-7DB7-485B-89C2-17B698416CAD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4082-B883-4550-A671-B4B3B0F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F44B-E89D-43F4-81EE-FD605D7D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0EC-43D2-427D-BAEE-6BD7170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12E-9E6F-4CDC-9257-32FD854A7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081E-3306-4143-AD91-33139EC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80DB-313E-4917-AE1F-4EA5425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A67C-B261-4B9C-9851-0FB1B40AB8D8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9C90-D62F-4DF6-AB3B-0AA5CD5A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EE04-7715-48AC-936E-D2010E6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4F5-7B56-491C-9105-A44A1F17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EB71-0D5D-4E1E-BF21-01A6BDF2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A7E2-D7BA-414C-8319-C9B99C48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BE9C-7F38-4E2C-8B68-67595F50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7BB19-7E55-44B6-8118-A7C35CB1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E47E4-5739-4F1B-9F31-19F0EF9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28DB-CEB4-4398-91EE-54F14FE74771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5664-86CB-4FFF-88FC-49B7D6A8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4534-AE3E-4FC1-A76D-5147CCC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360-1502-4FE8-81D9-BF42631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FDB61-D936-43AF-B482-65CBCDD5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CBB-CFAE-415E-9D95-A295BCD2B429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7AF3-D8E3-409E-968F-C7444471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70AD-D890-45A9-8EE4-5FD6C2C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1BCE-A1D2-4878-BEF5-62F71AD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EE33-01A3-4ECE-A2A5-EEFC45AD77AC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5D53-7F87-489A-AB9E-FF91A0C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6B7A-246B-4827-833C-3E5A9D7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401F-0E52-46F8-BB7B-E5501F6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59DB-688B-47DC-A773-6C128BD6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0283-B238-4399-A2E0-A43AB9C5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3102-15B7-4146-BEF7-40445164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F373-D5E1-4A75-A745-368F2530E80B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07C7-4A91-442D-A996-C7A1AD0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4C8E-95F4-42B2-8010-3E3C70D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964-1771-40BA-AEB6-D8146E2F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9FD45-34D3-4C51-9431-478FB24D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5BB7C-7F14-4D3F-B127-F8E73C62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03FD-59B0-4349-983A-544CBF8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51E-20EC-4ABF-A0A1-B77083D5656E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1C0B-9873-4D21-9D4F-B6CF631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B942-DB87-4978-AB66-D3D25F41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0417-0820-489F-A5A3-442FC1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6208-0BAD-4D53-9185-9D774ADF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E4E4-ED26-4737-AF95-3E9C7FA7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4C2D-FC7B-45C9-9C62-4AAD2DA6550A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CCB2-3139-4B14-B87B-B25105A3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BAB-54A0-4F85-BDF7-F8DC8E5F4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60008" y="308665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8167D2-0253-449B-892B-C5D8FFB9833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</a:t>
            </a:r>
            <a:r>
              <a:rPr lang="en-US" baseline="30000" dirty="0"/>
              <a:t>th</a:t>
            </a:r>
            <a:r>
              <a:rPr lang="en-US" dirty="0"/>
              <a:t> Order Shift Expansion:</a:t>
            </a:r>
            <a:br>
              <a:rPr lang="en-US" dirty="0"/>
            </a:br>
            <a:r>
              <a:rPr lang="en-US" dirty="0"/>
              <a:t>Signals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0BCF67-E3AC-47AC-AEE4-99DC30ACE474}"/>
              </a:ext>
            </a:extLst>
          </p:cNvPr>
          <p:cNvSpPr txBox="1">
            <a:spLocks/>
          </p:cNvSpPr>
          <p:nvPr/>
        </p:nvSpPr>
        <p:spPr>
          <a:xfrm>
            <a:off x="1765177" y="257754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June 23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1D396-BA33-4F50-BD0C-7979E8F1C1F4}"/>
              </a:ext>
            </a:extLst>
          </p:cNvPr>
          <p:cNvSpPr txBox="1"/>
          <p:nvPr/>
        </p:nvSpPr>
        <p:spPr>
          <a:xfrm>
            <a:off x="4021606" y="4515081"/>
            <a:ext cx="726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Nth order shift signals: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Gaussian-Gaussian and </a:t>
            </a:r>
            <a:r>
              <a:rPr lang="en-US" sz="2000" dirty="0" err="1"/>
              <a:t>Tophat</a:t>
            </a:r>
            <a:r>
              <a:rPr lang="en-US" sz="2000" dirty="0"/>
              <a:t>-Gaussian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E6D38-6448-4B0C-B750-7ADAA398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151320"/>
            <a:ext cx="316996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3B29A-A862-47AB-9841-149B0FD6CCF0}"/>
              </a:ext>
            </a:extLst>
          </p:cNvPr>
          <p:cNvSpPr txBox="1"/>
          <p:nvPr/>
        </p:nvSpPr>
        <p:spPr>
          <a:xfrm>
            <a:off x="289492" y="603018"/>
            <a:ext cx="664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HG00-HG00 (first-order, 100 um)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53E78-64A6-47C3-8959-44CE9AB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81174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2</a:t>
            </a:fld>
            <a:endParaRPr lang="en-US" dirty="0"/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C5CE4-A088-4739-ABFC-A516789C6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39" y="1599751"/>
            <a:ext cx="3289687" cy="2207428"/>
          </a:xfrm>
          <a:prstGeom prst="rect">
            <a:avLst/>
          </a:prstGeom>
        </p:spPr>
      </p:pic>
      <p:pic>
        <p:nvPicPr>
          <p:cNvPr id="23" name="Picture 2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15D56D5-DDD1-492B-AABE-594FCDE3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16" y="1608278"/>
            <a:ext cx="3222853" cy="2198901"/>
          </a:xfrm>
          <a:prstGeom prst="rect">
            <a:avLst/>
          </a:prstGeom>
        </p:spPr>
      </p:pic>
      <p:pic>
        <p:nvPicPr>
          <p:cNvPr id="25" name="Picture 24" descr="A close up of a mans face&#10;&#10;Description automatically generated">
            <a:extLst>
              <a:ext uri="{FF2B5EF4-FFF2-40B4-BE49-F238E27FC236}">
                <a16:creationId xmlns:a16="http://schemas.microsoft.com/office/drawing/2014/main" id="{AD31115C-4B76-4C10-93F9-070EEF16E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67" y="4156476"/>
            <a:ext cx="3381721" cy="2272477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947F7C-17E5-47D1-87AE-8EBEFDEBD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66" y="1620313"/>
            <a:ext cx="3300723" cy="2198899"/>
          </a:xfrm>
          <a:prstGeom prst="rect">
            <a:avLst/>
          </a:prstGeom>
        </p:spPr>
      </p:pic>
      <p:pic>
        <p:nvPicPr>
          <p:cNvPr id="29" name="Picture 2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F51426B-D3B2-44FE-833B-181A5EB9F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39" y="4152921"/>
            <a:ext cx="3453774" cy="2359751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CB516E-23A8-4814-9949-59E5AB473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16" y="4206456"/>
            <a:ext cx="3380477" cy="230621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8F2391-A9DB-48B9-A627-F0CD625452EF}"/>
              </a:ext>
            </a:extLst>
          </p:cNvPr>
          <p:cNvCxnSpPr>
            <a:cxnSpLocks/>
          </p:cNvCxnSpPr>
          <p:nvPr/>
        </p:nvCxnSpPr>
        <p:spPr>
          <a:xfrm>
            <a:off x="746314" y="3963030"/>
            <a:ext cx="1102135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9C6AB2-4F7B-4231-89E0-22293F0AEC23}"/>
              </a:ext>
            </a:extLst>
          </p:cNvPr>
          <p:cNvSpPr txBox="1"/>
          <p:nvPr/>
        </p:nvSpPr>
        <p:spPr>
          <a:xfrm>
            <a:off x="0" y="2325269"/>
            <a:ext cx="140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Generalized</a:t>
            </a:r>
          </a:p>
          <a:p>
            <a:r>
              <a:rPr lang="en-US" dirty="0"/>
              <a:t>(new)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8BB1C-315F-4A45-ADBC-F3FA73601F85}"/>
              </a:ext>
            </a:extLst>
          </p:cNvPr>
          <p:cNvSpPr txBox="1"/>
          <p:nvPr/>
        </p:nvSpPr>
        <p:spPr>
          <a:xfrm>
            <a:off x="0" y="4981062"/>
            <a:ext cx="140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  <a:p>
            <a:r>
              <a:rPr lang="en-US" dirty="0"/>
              <a:t>(old)</a:t>
            </a:r>
          </a:p>
        </p:txBody>
      </p:sp>
    </p:spTree>
    <p:extLst>
      <p:ext uri="{BB962C8B-B14F-4D97-AF65-F5344CB8AC3E}">
        <p14:creationId xmlns:p14="http://schemas.microsoft.com/office/powerpoint/2010/main" val="288056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151320"/>
            <a:ext cx="316996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3B29A-A862-47AB-9841-149B0FD6CCF0}"/>
              </a:ext>
            </a:extLst>
          </p:cNvPr>
          <p:cNvSpPr txBox="1"/>
          <p:nvPr/>
        </p:nvSpPr>
        <p:spPr>
          <a:xfrm>
            <a:off x="289492" y="603018"/>
            <a:ext cx="664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HG00-HG00 (100 um)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53E78-64A6-47C3-8959-44CE9AB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81174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44A0835D-A069-40CD-A9AE-BF0706C5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55964"/>
            <a:ext cx="4043106" cy="272278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A127C8-8BAB-44BC-86EA-4CFB6D952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6" y="3374838"/>
            <a:ext cx="4043106" cy="2726475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8141F95C-89B5-4B08-91FA-B75667F99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38" y="3373780"/>
            <a:ext cx="3998145" cy="27227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4BD662-306C-487E-A3D3-A1E126E7FD5B}"/>
              </a:ext>
            </a:extLst>
          </p:cNvPr>
          <p:cNvSpPr txBox="1"/>
          <p:nvPr/>
        </p:nvSpPr>
        <p:spPr>
          <a:xfrm>
            <a:off x="355616" y="1414948"/>
            <a:ext cx="8192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Nth order shift signals: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N=1 and N=5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order agrees with 5</a:t>
            </a:r>
            <a:r>
              <a:rPr lang="en-US" sz="2000" baseline="30000" dirty="0"/>
              <a:t>th</a:t>
            </a:r>
            <a:r>
              <a:rPr lang="en-US" sz="2000" dirty="0"/>
              <a:t> even at parameter space limits for Gaussians </a:t>
            </a:r>
          </a:p>
        </p:txBody>
      </p:sp>
    </p:spTree>
    <p:extLst>
      <p:ext uri="{BB962C8B-B14F-4D97-AF65-F5344CB8AC3E}">
        <p14:creationId xmlns:p14="http://schemas.microsoft.com/office/powerpoint/2010/main" val="277183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151320"/>
            <a:ext cx="316996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3B29A-A862-47AB-9841-149B0FD6CCF0}"/>
              </a:ext>
            </a:extLst>
          </p:cNvPr>
          <p:cNvSpPr txBox="1"/>
          <p:nvPr/>
        </p:nvSpPr>
        <p:spPr>
          <a:xfrm>
            <a:off x="289492" y="603018"/>
            <a:ext cx="664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HG00-HG00 (</a:t>
            </a:r>
            <a:r>
              <a:rPr lang="en-US" sz="3600" b="1" dirty="0"/>
              <a:t>1,000</a:t>
            </a:r>
            <a:r>
              <a:rPr lang="en-US" sz="3600" dirty="0"/>
              <a:t> um)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53E78-64A6-47C3-8959-44CE9AB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81174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BD662-306C-487E-A3D3-A1E126E7FD5B}"/>
              </a:ext>
            </a:extLst>
          </p:cNvPr>
          <p:cNvSpPr txBox="1"/>
          <p:nvPr/>
        </p:nvSpPr>
        <p:spPr>
          <a:xfrm>
            <a:off x="355616" y="1204046"/>
            <a:ext cx="819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Nth order shift signals: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N=1,3,5,7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395B136-9164-40FB-BD80-A9D2470AB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974"/>
            <a:ext cx="4108840" cy="2713827"/>
          </a:xfrm>
          <a:prstGeom prst="rect">
            <a:avLst/>
          </a:prstGeom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C9974F76-ECD9-4614-96BB-D49CFB8BC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27" y="1914903"/>
            <a:ext cx="4150746" cy="276517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8304F7-C5AD-47A1-8BB2-9C75742C6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67" y="1949569"/>
            <a:ext cx="4023292" cy="2695839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182A2-159E-4E3B-95C8-D16587763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94" y="4771622"/>
            <a:ext cx="2827377" cy="1909504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668B232C-80C9-4901-9FEA-316BDC2234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38" y="4787792"/>
            <a:ext cx="2827377" cy="1898499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C21BF-3286-4C16-AC10-444114E8D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29" y="4764643"/>
            <a:ext cx="2877467" cy="19447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01AAA4-C3E6-4DA4-A003-9F3D5258A4E3}"/>
              </a:ext>
            </a:extLst>
          </p:cNvPr>
          <p:cNvSpPr txBox="1"/>
          <p:nvPr/>
        </p:nvSpPr>
        <p:spPr>
          <a:xfrm>
            <a:off x="12457" y="5210426"/>
            <a:ext cx="8192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Convergence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D29758-AA4B-43AF-8AA0-609ED1657E65}"/>
              </a:ext>
            </a:extLst>
          </p:cNvPr>
          <p:cNvCxnSpPr>
            <a:cxnSpLocks/>
          </p:cNvCxnSpPr>
          <p:nvPr/>
        </p:nvCxnSpPr>
        <p:spPr>
          <a:xfrm>
            <a:off x="0" y="4717058"/>
            <a:ext cx="12192000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5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151320"/>
            <a:ext cx="316996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3B29A-A862-47AB-9841-149B0FD6CCF0}"/>
              </a:ext>
            </a:extLst>
          </p:cNvPr>
          <p:cNvSpPr txBox="1"/>
          <p:nvPr/>
        </p:nvSpPr>
        <p:spPr>
          <a:xfrm>
            <a:off x="408374" y="576011"/>
            <a:ext cx="664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HG00-HG00 (N=1, 100 um)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53E78-64A6-47C3-8959-44CE9AB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81174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2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E57A3A5-627E-4C1C-AF24-4132F79DB08C}" vid="{DDAAC8FD-8AB0-4C43-A217-82349605EE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LISA sim</Template>
  <TotalTime>549</TotalTime>
  <Words>100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56</cp:revision>
  <dcterms:created xsi:type="dcterms:W3CDTF">2020-05-25T00:30:44Z</dcterms:created>
  <dcterms:modified xsi:type="dcterms:W3CDTF">2020-06-23T15:51:41Z</dcterms:modified>
</cp:coreProperties>
</file>