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3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9853-90F1-49DE-9D35-AED9100E037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2D266-71C1-406D-9A5F-F959493816B9}"/>
              </a:ext>
            </a:extLst>
          </p:cNvPr>
          <p:cNvSpPr txBox="1"/>
          <p:nvPr/>
        </p:nvSpPr>
        <p:spPr>
          <a:xfrm>
            <a:off x="1707465" y="1649108"/>
            <a:ext cx="908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Jun 6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F4096-6E17-4EBB-87D5-4233E8E9362A}"/>
              </a:ext>
            </a:extLst>
          </p:cNvPr>
          <p:cNvSpPr txBox="1"/>
          <p:nvPr/>
        </p:nvSpPr>
        <p:spPr>
          <a:xfrm>
            <a:off x="1707465" y="771840"/>
            <a:ext cx="908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Tilt Expansions and Propagation, Shift-tilt Cross Terms</a:t>
            </a:r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E765A1-7ED8-4FA8-A56B-4450D055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5" y="2583165"/>
            <a:ext cx="6001058" cy="2413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A picture containing large&#10;&#10;Description automatically generated">
            <a:extLst>
              <a:ext uri="{FF2B5EF4-FFF2-40B4-BE49-F238E27FC236}">
                <a16:creationId xmlns:a16="http://schemas.microsoft.com/office/drawing/2014/main" id="{147D4557-30B7-4044-8443-ECED52EC6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5" y="4996289"/>
            <a:ext cx="3645087" cy="1498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39106-5AA9-4503-8C7A-091C8E11E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5" y="1403542"/>
            <a:ext cx="5702593" cy="1104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11F43-2F28-4F7C-9EBB-57C4B5265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79" y="1823385"/>
            <a:ext cx="1455346" cy="412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E2E4F8-51DF-4E64-81FD-51867E414EF9}"/>
              </a:ext>
            </a:extLst>
          </p:cNvPr>
          <p:cNvSpPr txBox="1"/>
          <p:nvPr/>
        </p:nvSpPr>
        <p:spPr>
          <a:xfrm>
            <a:off x="2776756" y="696286"/>
            <a:ext cx="545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Shift then Tilt at z=0</a:t>
            </a:r>
          </a:p>
        </p:txBody>
      </p:sp>
    </p:spTree>
    <p:extLst>
      <p:ext uri="{BB962C8B-B14F-4D97-AF65-F5344CB8AC3E}">
        <p14:creationId xmlns:p14="http://schemas.microsoft.com/office/powerpoint/2010/main" val="22030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63FDFF45-5652-43FA-808C-168F5F1E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" y="1752514"/>
            <a:ext cx="6082745" cy="401963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99B1BC-C817-4A40-B309-74EB8B16D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9" y="1752513"/>
            <a:ext cx="5638762" cy="3857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1BB7D-D03A-4C2D-A833-AC4E32671DBA}"/>
              </a:ext>
            </a:extLst>
          </p:cNvPr>
          <p:cNvSpPr txBox="1"/>
          <p:nvPr/>
        </p:nvSpPr>
        <p:spPr>
          <a:xfrm>
            <a:off x="2776756" y="696286"/>
            <a:ext cx="545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Original </a:t>
            </a:r>
            <a:r>
              <a:rPr lang="en-US" sz="3200" dirty="0" err="1"/>
              <a:t>tophat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2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328875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20BAD-F7E5-467C-B42F-FD4F753C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504851"/>
            <a:ext cx="7194920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44E5A-7E6A-49D8-82A8-8FBE32D5B7BF}"/>
              </a:ext>
            </a:extLst>
          </p:cNvPr>
          <p:cNvSpPr txBox="1"/>
          <p:nvPr/>
        </p:nvSpPr>
        <p:spPr>
          <a:xfrm>
            <a:off x="2206305" y="656112"/>
            <a:ext cx="545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Shift then Tilt with Prop.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6B4AF-CBAC-47B1-80A1-F7F02F59931B}"/>
              </a:ext>
            </a:extLst>
          </p:cNvPr>
          <p:cNvSpPr/>
          <p:nvPr/>
        </p:nvSpPr>
        <p:spPr>
          <a:xfrm>
            <a:off x="3615655" y="2952925"/>
            <a:ext cx="2852257" cy="578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D5FD2C4-694F-4E55-BC8B-F3EA0733B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3605420"/>
            <a:ext cx="7155810" cy="29792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91F038-9986-4E41-8F14-7D9F9661D6CD}"/>
              </a:ext>
            </a:extLst>
          </p:cNvPr>
          <p:cNvSpPr/>
          <p:nvPr/>
        </p:nvSpPr>
        <p:spPr>
          <a:xfrm>
            <a:off x="4809448" y="5722225"/>
            <a:ext cx="3149149" cy="72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3E28C2-0D5B-4766-A0B1-46CE1EB3B1B0}"/>
              </a:ext>
            </a:extLst>
          </p:cNvPr>
          <p:cNvSpPr/>
          <p:nvPr/>
        </p:nvSpPr>
        <p:spPr>
          <a:xfrm>
            <a:off x="4009938" y="1481975"/>
            <a:ext cx="3758268" cy="622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D5065A-C40C-4F88-950E-2B070023BA9E}"/>
              </a:ext>
            </a:extLst>
          </p:cNvPr>
          <p:cNvSpPr/>
          <p:nvPr/>
        </p:nvSpPr>
        <p:spPr>
          <a:xfrm>
            <a:off x="4619057" y="4380617"/>
            <a:ext cx="3149149" cy="722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0C1A996-3F89-426F-B7B7-4251A4C78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62" y="1582301"/>
            <a:ext cx="4635738" cy="18923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462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4FA6E-AC02-449C-AF18-C963FB95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" y="1569847"/>
            <a:ext cx="6292979" cy="424040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95A2D97-602C-4080-973E-8A05C828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24" y="1736637"/>
            <a:ext cx="5823812" cy="407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2188A-E65A-419B-8ECB-9ED84FA3A834}"/>
              </a:ext>
            </a:extLst>
          </p:cNvPr>
          <p:cNvSpPr txBox="1"/>
          <p:nvPr/>
        </p:nvSpPr>
        <p:spPr>
          <a:xfrm>
            <a:off x="2776756" y="696286"/>
            <a:ext cx="545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Original </a:t>
            </a:r>
            <a:r>
              <a:rPr lang="en-US" sz="3200" dirty="0" err="1"/>
              <a:t>tophat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00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E46E1-D350-455E-9C01-E815AD20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1" y="1365319"/>
            <a:ext cx="5759466" cy="377736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180DF1-368B-47B7-841B-12CD5206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29" y="1365320"/>
            <a:ext cx="5829760" cy="377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E927C-97C9-4803-8558-8F8BB845F795}"/>
              </a:ext>
            </a:extLst>
          </p:cNvPr>
          <p:cNvSpPr txBox="1"/>
          <p:nvPr/>
        </p:nvSpPr>
        <p:spPr>
          <a:xfrm>
            <a:off x="2776756" y="696286"/>
            <a:ext cx="545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 </a:t>
            </a:r>
            <a:r>
              <a:rPr lang="en-US" sz="3200" dirty="0" err="1"/>
              <a:t>tophat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9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74D1BD4-549A-4DC3-B7E1-B376133F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1" y="1011849"/>
            <a:ext cx="8084119" cy="3300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31C613-7214-47D8-9AFC-8D2BF6849FF5}"/>
              </a:ext>
            </a:extLst>
          </p:cNvPr>
          <p:cNvSpPr/>
          <p:nvPr/>
        </p:nvSpPr>
        <p:spPr>
          <a:xfrm>
            <a:off x="5176007" y="1157681"/>
            <a:ext cx="1694576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7C981-4409-4E98-8B48-5566791EE5C2}"/>
              </a:ext>
            </a:extLst>
          </p:cNvPr>
          <p:cNvSpPr/>
          <p:nvPr/>
        </p:nvSpPr>
        <p:spPr>
          <a:xfrm>
            <a:off x="3247936" y="1888921"/>
            <a:ext cx="6214845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8AA15-104C-4DCB-B25A-2A3063B15DCA}"/>
              </a:ext>
            </a:extLst>
          </p:cNvPr>
          <p:cNvSpPr/>
          <p:nvPr/>
        </p:nvSpPr>
        <p:spPr>
          <a:xfrm>
            <a:off x="4489507" y="2521591"/>
            <a:ext cx="3933039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2DCA6-729D-402A-BF76-ACC6B3F2A930}"/>
              </a:ext>
            </a:extLst>
          </p:cNvPr>
          <p:cNvSpPr/>
          <p:nvPr/>
        </p:nvSpPr>
        <p:spPr>
          <a:xfrm>
            <a:off x="4889636" y="3100431"/>
            <a:ext cx="1694576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E80D-C7FE-4FD6-BC2D-B2FF775A9F98}"/>
              </a:ext>
            </a:extLst>
          </p:cNvPr>
          <p:cNvSpPr/>
          <p:nvPr/>
        </p:nvSpPr>
        <p:spPr>
          <a:xfrm>
            <a:off x="3481431" y="3679271"/>
            <a:ext cx="3389152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AD1AC6B3-9D29-4A31-8E17-16EAA6F88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04" y="4605549"/>
            <a:ext cx="7016205" cy="2189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51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155</TotalTime>
  <Words>36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12</cp:revision>
  <dcterms:created xsi:type="dcterms:W3CDTF">2020-06-02T16:23:32Z</dcterms:created>
  <dcterms:modified xsi:type="dcterms:W3CDTF">2020-06-02T18:58:58Z</dcterms:modified>
</cp:coreProperties>
</file>