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3F-8486-44D3-BF7A-8C2CD054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018D3-FA61-4056-B331-054EF41C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56B4-7448-417A-BD5C-AD9ADEC4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5F80-3756-4714-BEAF-D904B76A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ED68F-93B5-444A-9B2B-5D3A637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F0CB-7546-4EF4-BAB9-1A87EA58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5CCA-2FB2-4798-879D-8711E9DA9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61C2-97D8-4668-A192-F2D3F56E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2854B-BA88-439A-B795-04D672D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EE481-8478-40B6-9BD4-D7C8ABB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F5C64-FAD6-4500-AA40-5607B254A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DDDD-80C9-43F6-A8F1-88B2A267A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43236-8737-47D2-A109-B6172E9F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A70A-D954-4908-A503-5CAEBC86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BFE6-64EC-495A-B5EE-A1D98EBF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C4B5-47EB-4935-AFB7-8A93395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3760-9528-48C8-9E01-25476235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769E-3100-4616-BE1A-972894139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77087-58E8-4F00-BD2F-3CE763A9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AA25-D365-4CFD-A9CA-CE66E581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15EE-DFFE-4640-B090-CD7346FF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AA4F5-3BFC-40CF-B1C8-EBECA527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D865-3AC4-4D2B-816A-7F39F59E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4082-B883-4550-A671-B4B3B0FF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CF44B-E89D-43F4-81EE-FD605D7D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80EC-43D2-427D-BAEE-6BD71703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12E-9E6F-4CDC-9257-32FD854A7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081E-3306-4143-AD91-33139ECDD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980DB-313E-4917-AE1F-4EA5425D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49C90-D62F-4DF6-AB3B-0AA5CD5A5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EE04-7715-48AC-936E-D2010E6F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4F5-7B56-491C-9105-A44A1F17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FEB71-0D5D-4E1E-BF21-01A6BDF2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7A7E2-D7BA-414C-8319-C9B99C48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BE9C-7F38-4E2C-8B68-67595F50D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7BB19-7E55-44B6-8118-A7C35CB15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E47E4-5739-4F1B-9F31-19F0EF9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C5664-86CB-4FFF-88FC-49B7D6A8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B4534-AE3E-4FC1-A76D-5147CCC6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9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7360-1502-4FE8-81D9-BF42631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FDB61-D936-43AF-B482-65CBCDD5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A7AF3-D8E3-409E-968F-C7444471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570AD-D890-45A9-8EE4-5FD6C2C0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41BCE-A1D2-4878-BEF5-62F71AD7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D5D53-7F87-489A-AB9E-FF91A0C9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6B7A-246B-4827-833C-3E5A9D70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401F-0E52-46F8-BB7B-E5501F6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59DB-688B-47DC-A773-6C128BD6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10283-B238-4399-A2E0-A43AB9C5E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3102-15B7-4146-BEF7-40445164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D07C7-4A91-442D-A996-C7A1AD0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44C8E-95F4-42B2-8010-3E3C70D6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1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2964-1771-40BA-AEB6-D8146E2F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9FD45-34D3-4C51-9431-478FB24DC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5BB7C-7F14-4D3F-B127-F8E73C627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03FD-59B0-4349-983A-544CBF8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1C0B-9873-4D21-9D4F-B6CF6311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B942-DB87-4978-AB66-D3D25F41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E0417-0820-489F-A5A3-442FC17E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66208-0BAD-4D53-9185-9D774ADF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E4E4-ED26-4737-AF95-3E9C7FA73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9853-90F1-49DE-9D35-AED9100E0372}" type="datetimeFigureOut">
              <a:rPr lang="en-US" smtClean="0"/>
              <a:t>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CCB2-3139-4B14-B87B-B25105A3E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BAB-54A0-4F85-BDF7-F8DC8E5F4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9B2E-0F68-4E36-8E5A-BCFDBE11C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6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867480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21EF8-4F60-462B-85FB-6E9E87206147}"/>
              </a:ext>
            </a:extLst>
          </p:cNvPr>
          <p:cNvSpPr txBox="1"/>
          <p:nvPr/>
        </p:nvSpPr>
        <p:spPr>
          <a:xfrm>
            <a:off x="3162650" y="531157"/>
            <a:ext cx="46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= 10mm, shift = 10 micron, rot. about “RX”</a:t>
            </a:r>
          </a:p>
        </p:txBody>
      </p:sp>
      <p:pic>
        <p:nvPicPr>
          <p:cNvPr id="15" name="Picture 14" descr="A close up of a mans face&#10;&#10;Description automatically generated">
            <a:extLst>
              <a:ext uri="{FF2B5EF4-FFF2-40B4-BE49-F238E27FC236}">
                <a16:creationId xmlns:a16="http://schemas.microsoft.com/office/drawing/2014/main" id="{C9F2E1C7-B276-4D34-8A14-17456906D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902617"/>
            <a:ext cx="4584936" cy="2965602"/>
          </a:xfrm>
          <a:prstGeom prst="rect">
            <a:avLst/>
          </a:prstGeom>
        </p:spPr>
      </p:pic>
      <p:pic>
        <p:nvPicPr>
          <p:cNvPr id="19" name="Picture 1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E05ABBD-17E4-4EAF-98FF-F5DAC9870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925" y="946038"/>
            <a:ext cx="4407126" cy="2940201"/>
          </a:xfrm>
          <a:prstGeom prst="rect">
            <a:avLst/>
          </a:prstGeom>
        </p:spPr>
      </p:pic>
      <p:pic>
        <p:nvPicPr>
          <p:cNvPr id="21" name="Picture 2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E3C055E-50C8-46A1-9EE1-AEE0170EC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82" y="3696473"/>
            <a:ext cx="4572235" cy="298465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4EF8FE-31BD-482F-B6F9-CAAC682A1913}"/>
              </a:ext>
            </a:extLst>
          </p:cNvPr>
          <p:cNvCxnSpPr/>
          <p:nvPr/>
        </p:nvCxnSpPr>
        <p:spPr>
          <a:xfrm flipH="1">
            <a:off x="8382117" y="3868219"/>
            <a:ext cx="1282000" cy="98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7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3444E0-C95B-418B-9590-457C7FF29DF0}"/>
              </a:ext>
            </a:extLst>
          </p:cNvPr>
          <p:cNvCxnSpPr/>
          <p:nvPr/>
        </p:nvCxnSpPr>
        <p:spPr>
          <a:xfrm>
            <a:off x="0" y="6737758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3BD5F43-F7B8-4217-9611-5D1952165A72}"/>
              </a:ext>
            </a:extLst>
          </p:cNvPr>
          <p:cNvSpPr/>
          <p:nvPr/>
        </p:nvSpPr>
        <p:spPr>
          <a:xfrm>
            <a:off x="0" y="0"/>
            <a:ext cx="12192000" cy="438148"/>
          </a:xfrm>
          <a:prstGeom prst="rect">
            <a:avLst/>
          </a:prstGeom>
          <a:solidFill>
            <a:srgbClr val="0021A5"/>
          </a:solidFill>
          <a:ln>
            <a:solidFill>
              <a:srgbClr val="0021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62F9CE-7B12-467C-AF7C-E3BAAF5FE8F8}"/>
              </a:ext>
            </a:extLst>
          </p:cNvPr>
          <p:cNvCxnSpPr>
            <a:cxnSpLocks/>
          </p:cNvCxnSpPr>
          <p:nvPr/>
        </p:nvCxnSpPr>
        <p:spPr>
          <a:xfrm>
            <a:off x="333375" y="867480"/>
            <a:ext cx="11306175" cy="0"/>
          </a:xfrm>
          <a:prstGeom prst="line">
            <a:avLst/>
          </a:prstGeom>
          <a:ln w="1905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5128E8-2BCE-4DD8-A8F6-550403E78BAF}"/>
              </a:ext>
            </a:extLst>
          </p:cNvPr>
          <p:cNvCxnSpPr/>
          <p:nvPr/>
        </p:nvCxnSpPr>
        <p:spPr>
          <a:xfrm>
            <a:off x="0" y="494779"/>
            <a:ext cx="12192000" cy="0"/>
          </a:xfrm>
          <a:prstGeom prst="line">
            <a:avLst/>
          </a:prstGeom>
          <a:ln w="254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9C4CD01-2D2E-4956-88FB-5E609DB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" y="44448"/>
            <a:ext cx="4114800" cy="365125"/>
          </a:xfrm>
        </p:spPr>
        <p:txBody>
          <a:bodyPr/>
          <a:lstStyle/>
          <a:p>
            <a:pPr algn="l"/>
            <a:r>
              <a:rPr lang="en-US" sz="1600" b="1" cap="small" dirty="0">
                <a:solidFill>
                  <a:schemeClr val="bg1"/>
                </a:solidFill>
              </a:rPr>
              <a:t>LISA Simulations</a:t>
            </a:r>
          </a:p>
        </p:txBody>
      </p:sp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ECF336C5-A703-4779-AF76-01E5FA6FB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3" y="954139"/>
            <a:ext cx="4616687" cy="3060857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646B080-8D64-4CF1-BDDF-6814FDC87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682" y="989065"/>
            <a:ext cx="4496031" cy="2991004"/>
          </a:xfrm>
          <a:prstGeom prst="rect">
            <a:avLst/>
          </a:prstGeom>
        </p:spPr>
      </p:pic>
      <p:pic>
        <p:nvPicPr>
          <p:cNvPr id="11" name="Picture 10" descr="A drawing of a person&#10;&#10;Description automatically generated">
            <a:extLst>
              <a:ext uri="{FF2B5EF4-FFF2-40B4-BE49-F238E27FC236}">
                <a16:creationId xmlns:a16="http://schemas.microsoft.com/office/drawing/2014/main" id="{10E91EB2-0173-46A9-961D-E1B7F4076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19" y="3778273"/>
            <a:ext cx="4496031" cy="2938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201E02-9D05-4CA8-AC6A-A9D05AEC4829}"/>
              </a:ext>
            </a:extLst>
          </p:cNvPr>
          <p:cNvSpPr txBox="1"/>
          <p:nvPr/>
        </p:nvSpPr>
        <p:spPr>
          <a:xfrm>
            <a:off x="3162650" y="531157"/>
            <a:ext cx="46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 = 10mm, shift = 10 micron, rot. about “LO”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AA0F60-928D-4104-82BA-95422F995DE1}"/>
              </a:ext>
            </a:extLst>
          </p:cNvPr>
          <p:cNvCxnSpPr/>
          <p:nvPr/>
        </p:nvCxnSpPr>
        <p:spPr>
          <a:xfrm flipH="1">
            <a:off x="8390506" y="4014996"/>
            <a:ext cx="1282000" cy="98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5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E57A3A5-627E-4C1C-AF24-4132F79DB08C}" vid="{DDAAC8FD-8AB0-4C43-A217-82349605EE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LISA sim</Template>
  <TotalTime>94</TotalTime>
  <Words>34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Edwards</dc:creator>
  <cp:lastModifiedBy>Paul Edwards</cp:lastModifiedBy>
  <cp:revision>5</cp:revision>
  <dcterms:created xsi:type="dcterms:W3CDTF">2020-06-09T17:32:34Z</dcterms:created>
  <dcterms:modified xsi:type="dcterms:W3CDTF">2020-06-09T19:06:35Z</dcterms:modified>
</cp:coreProperties>
</file>