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\OneDrive\Documents\GitHub\Python-HG-Modes\HG%20Modes\nth_order_tilt_and_shift\Results_mats\computation_times_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aseline="0" dirty="0"/>
              <a:t>Computation Times</a:t>
            </a:r>
            <a:br>
              <a:rPr lang="en-US" sz="1400" baseline="0" dirty="0"/>
            </a:br>
            <a:r>
              <a:rPr lang="en-US" sz="1400" baseline="0" dirty="0"/>
              <a:t>Varying </a:t>
            </a:r>
            <a:r>
              <a:rPr lang="en-US" sz="1400" baseline="0" dirty="0" err="1"/>
              <a:t>Tophat</a:t>
            </a:r>
            <a:r>
              <a:rPr lang="en-US" sz="1400" baseline="0" dirty="0"/>
              <a:t> Max Mode Order (</a:t>
            </a:r>
            <a:r>
              <a:rPr lang="en-US" sz="1400" baseline="0" dirty="0" err="1"/>
              <a:t>n,m</a:t>
            </a:r>
            <a:r>
              <a:rPr lang="en-US" sz="1400" baseline="0" dirty="0"/>
              <a:t>)</a:t>
            </a:r>
          </a:p>
          <a:p>
            <a:pPr>
              <a:defRPr sz="1400"/>
            </a:pPr>
            <a:r>
              <a:rPr lang="en-US" sz="1400" baseline="0" dirty="0"/>
              <a:t>1st order shift, 5th order tilt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Update modes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</c:numCache>
            </c:num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1.5625E-2</c:v>
                </c:pt>
                <c:pt idx="1">
                  <c:v>1.38888888888888E-2</c:v>
                </c:pt>
                <c:pt idx="2">
                  <c:v>6.5972222222222196E-2</c:v>
                </c:pt>
                <c:pt idx="3">
                  <c:v>6.5972222222222196E-2</c:v>
                </c:pt>
                <c:pt idx="4">
                  <c:v>0.15625</c:v>
                </c:pt>
                <c:pt idx="5">
                  <c:v>0.15451388888888801</c:v>
                </c:pt>
                <c:pt idx="6">
                  <c:v>0.29166666666666602</c:v>
                </c:pt>
                <c:pt idx="7">
                  <c:v>0.29340277777777701</c:v>
                </c:pt>
                <c:pt idx="8">
                  <c:v>0.47569444444444398</c:v>
                </c:pt>
                <c:pt idx="9">
                  <c:v>0.47048611111111099</c:v>
                </c:pt>
                <c:pt idx="10">
                  <c:v>0.70138888888888795</c:v>
                </c:pt>
                <c:pt idx="11">
                  <c:v>0.703125</c:v>
                </c:pt>
                <c:pt idx="12">
                  <c:v>0.96006944444444398</c:v>
                </c:pt>
                <c:pt idx="13">
                  <c:v>0.96180555555555503</c:v>
                </c:pt>
                <c:pt idx="14">
                  <c:v>1.30381944444444</c:v>
                </c:pt>
                <c:pt idx="15">
                  <c:v>1.2916666666666601</c:v>
                </c:pt>
                <c:pt idx="16">
                  <c:v>1.6579861111111101</c:v>
                </c:pt>
                <c:pt idx="17">
                  <c:v>1.64756944444444</c:v>
                </c:pt>
                <c:pt idx="18">
                  <c:v>2.08680555555555</c:v>
                </c:pt>
                <c:pt idx="19">
                  <c:v>2.1319444444444402</c:v>
                </c:pt>
                <c:pt idx="20">
                  <c:v>2.5590277777777701</c:v>
                </c:pt>
                <c:pt idx="21">
                  <c:v>2.57118055555555</c:v>
                </c:pt>
                <c:pt idx="22">
                  <c:v>3.10243055555555</c:v>
                </c:pt>
                <c:pt idx="23">
                  <c:v>3.109375</c:v>
                </c:pt>
                <c:pt idx="24">
                  <c:v>3.72743055555555</c:v>
                </c:pt>
                <c:pt idx="25">
                  <c:v>3.71180555555555</c:v>
                </c:pt>
                <c:pt idx="26">
                  <c:v>4.3732638888888804</c:v>
                </c:pt>
                <c:pt idx="27">
                  <c:v>4.5434027777777697</c:v>
                </c:pt>
                <c:pt idx="28">
                  <c:v>5.1059027777777697</c:v>
                </c:pt>
                <c:pt idx="29">
                  <c:v>5.2100694444444402</c:v>
                </c:pt>
                <c:pt idx="30">
                  <c:v>6.1614583333333304</c:v>
                </c:pt>
                <c:pt idx="31">
                  <c:v>5.9288194444444402</c:v>
                </c:pt>
                <c:pt idx="32">
                  <c:v>6.8298611111111098</c:v>
                </c:pt>
                <c:pt idx="33">
                  <c:v>7.0885416666666599</c:v>
                </c:pt>
                <c:pt idx="34">
                  <c:v>7.7864583333333304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8-4080-937D-3B8A5E487B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Integrate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</c:numCache>
            </c:num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0</c:v>
                </c:pt>
                <c:pt idx="1">
                  <c:v>1.7361111111111099E-3</c:v>
                </c:pt>
                <c:pt idx="2">
                  <c:v>5.2083333333333296E-3</c:v>
                </c:pt>
                <c:pt idx="3">
                  <c:v>1.7361111111111099E-3</c:v>
                </c:pt>
                <c:pt idx="4">
                  <c:v>1.21527777777777E-2</c:v>
                </c:pt>
                <c:pt idx="5">
                  <c:v>6.9444444444444397E-3</c:v>
                </c:pt>
                <c:pt idx="6">
                  <c:v>1.7361111111111101E-2</c:v>
                </c:pt>
                <c:pt idx="7">
                  <c:v>2.0833333333333301E-2</c:v>
                </c:pt>
                <c:pt idx="8">
                  <c:v>3.2986111111111098E-2</c:v>
                </c:pt>
                <c:pt idx="9">
                  <c:v>2.6041666666666598E-2</c:v>
                </c:pt>
                <c:pt idx="10">
                  <c:v>4.6875E-2</c:v>
                </c:pt>
                <c:pt idx="11">
                  <c:v>5.0347222222222203E-2</c:v>
                </c:pt>
                <c:pt idx="12">
                  <c:v>6.9444444444444406E-2</c:v>
                </c:pt>
                <c:pt idx="13">
                  <c:v>7.2916666666666602E-2</c:v>
                </c:pt>
                <c:pt idx="14">
                  <c:v>0.102430555555555</c:v>
                </c:pt>
                <c:pt idx="15">
                  <c:v>0.102430555555555</c:v>
                </c:pt>
                <c:pt idx="16">
                  <c:v>0.14409722222222199</c:v>
                </c:pt>
                <c:pt idx="17">
                  <c:v>0.14236111111111099</c:v>
                </c:pt>
                <c:pt idx="18">
                  <c:v>0.20138888888888801</c:v>
                </c:pt>
                <c:pt idx="19">
                  <c:v>0.234375</c:v>
                </c:pt>
                <c:pt idx="20">
                  <c:v>0.27083333333333298</c:v>
                </c:pt>
                <c:pt idx="21">
                  <c:v>0.27256944444444398</c:v>
                </c:pt>
                <c:pt idx="22">
                  <c:v>0.35243055555555503</c:v>
                </c:pt>
                <c:pt idx="23">
                  <c:v>0.36284722222222199</c:v>
                </c:pt>
                <c:pt idx="24">
                  <c:v>0.46006944444444398</c:v>
                </c:pt>
                <c:pt idx="25">
                  <c:v>0.46180555555555503</c:v>
                </c:pt>
                <c:pt idx="26">
                  <c:v>0.59375</c:v>
                </c:pt>
                <c:pt idx="27">
                  <c:v>0.67013888888888795</c:v>
                </c:pt>
                <c:pt idx="28">
                  <c:v>0.74826388888888795</c:v>
                </c:pt>
                <c:pt idx="29">
                  <c:v>0.76215277777777701</c:v>
                </c:pt>
                <c:pt idx="30">
                  <c:v>1.06076388888888</c:v>
                </c:pt>
                <c:pt idx="31">
                  <c:v>0.93229166666666596</c:v>
                </c:pt>
                <c:pt idx="32">
                  <c:v>1.1666666666666601</c:v>
                </c:pt>
                <c:pt idx="33">
                  <c:v>1.34201388888888</c:v>
                </c:pt>
                <c:pt idx="34">
                  <c:v>1.4236111111111101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8-4080-937D-3B8A5E487B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</c:numCache>
            </c:numRef>
          </c:cat>
          <c:val>
            <c:numRef>
              <c:f>Sheet1!$D$2:$D$36</c:f>
              <c:numCache>
                <c:formatCode>General</c:formatCode>
                <c:ptCount val="35"/>
                <c:pt idx="0">
                  <c:v>1.5625E-2</c:v>
                </c:pt>
                <c:pt idx="1">
                  <c:v>1.562499999999991E-2</c:v>
                </c:pt>
                <c:pt idx="2">
                  <c:v>7.1180555555555525E-2</c:v>
                </c:pt>
                <c:pt idx="3">
                  <c:v>6.7708333333333301E-2</c:v>
                </c:pt>
                <c:pt idx="4">
                  <c:v>0.16840277777777771</c:v>
                </c:pt>
                <c:pt idx="5">
                  <c:v>0.16145833333333245</c:v>
                </c:pt>
                <c:pt idx="6">
                  <c:v>0.30902777777777712</c:v>
                </c:pt>
                <c:pt idx="7">
                  <c:v>0.31423611111111033</c:v>
                </c:pt>
                <c:pt idx="8">
                  <c:v>0.50868055555555503</c:v>
                </c:pt>
                <c:pt idx="9">
                  <c:v>0.49652777777777757</c:v>
                </c:pt>
                <c:pt idx="10">
                  <c:v>0.74826388888888795</c:v>
                </c:pt>
                <c:pt idx="11">
                  <c:v>0.75347222222222221</c:v>
                </c:pt>
                <c:pt idx="12">
                  <c:v>1.0295138888888884</c:v>
                </c:pt>
                <c:pt idx="13">
                  <c:v>1.0347222222222217</c:v>
                </c:pt>
                <c:pt idx="14">
                  <c:v>1.4062499999999949</c:v>
                </c:pt>
                <c:pt idx="15">
                  <c:v>1.394097222222215</c:v>
                </c:pt>
                <c:pt idx="16">
                  <c:v>1.8020833333333321</c:v>
                </c:pt>
                <c:pt idx="17">
                  <c:v>1.7899305555555509</c:v>
                </c:pt>
                <c:pt idx="18">
                  <c:v>2.288194444444438</c:v>
                </c:pt>
                <c:pt idx="19">
                  <c:v>2.3663194444444402</c:v>
                </c:pt>
                <c:pt idx="20">
                  <c:v>2.8298611111111032</c:v>
                </c:pt>
                <c:pt idx="21">
                  <c:v>2.8437499999999938</c:v>
                </c:pt>
                <c:pt idx="22">
                  <c:v>3.4548611111111049</c:v>
                </c:pt>
                <c:pt idx="23">
                  <c:v>3.4722222222222219</c:v>
                </c:pt>
                <c:pt idx="24">
                  <c:v>4.1874999999999938</c:v>
                </c:pt>
                <c:pt idx="25">
                  <c:v>4.1736111111111054</c:v>
                </c:pt>
                <c:pt idx="26">
                  <c:v>4.9670138888888804</c:v>
                </c:pt>
                <c:pt idx="27">
                  <c:v>5.2135416666666572</c:v>
                </c:pt>
                <c:pt idx="28">
                  <c:v>5.8541666666666572</c:v>
                </c:pt>
                <c:pt idx="29">
                  <c:v>5.972222222222217</c:v>
                </c:pt>
                <c:pt idx="30">
                  <c:v>7.2222222222222108</c:v>
                </c:pt>
                <c:pt idx="31">
                  <c:v>6.8611111111111063</c:v>
                </c:pt>
                <c:pt idx="32">
                  <c:v>7.9965277777777697</c:v>
                </c:pt>
                <c:pt idx="33">
                  <c:v>8.4305555555555394</c:v>
                </c:pt>
                <c:pt idx="34">
                  <c:v>9.2100694444444411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18-4080-937D-3B8A5E487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7776239"/>
        <c:axId val="733099103"/>
      </c:barChart>
      <c:catAx>
        <c:axId val="7777762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Max Mode Order (n,m)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099103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733099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776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A981-1BD0-44F0-822F-C865F010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9E5DA-0ABE-4B8A-8251-A9294C96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0928-89EE-4D24-9D0B-21EE9BB0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ECCB-DCE7-4142-A6F9-3900ABB6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60B8-A7B8-4757-B719-32A95F72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BDD-450B-4DC6-A72A-5B6E85F5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AB68-C318-423F-9634-572A0FE7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A22B-DD08-4887-AE31-F026C3B4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A731-4A63-4209-973E-8D6275AA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36E9-6E86-4134-8469-612A22C2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3ECE2-0055-4567-9798-530C8075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4FA1C-119D-482A-94E1-4AA3EA53A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3A96-A081-4EC5-9177-970B59F6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AF1C-BDB7-48D0-AAD7-51CA14EA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D708-06DF-4AF8-B89E-0E8BEB20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D76D73-FD32-45AA-95F1-2D05A47974DF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7741-8C8E-4CA9-A7D2-AD93E293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3" y="771957"/>
            <a:ext cx="10639747" cy="54050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4FDC-4715-475F-99C1-5FD38CA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6"/>
            <a:ext cx="4114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LISA Consortium Meeting, Gainesville,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0D42-B4EB-41F8-8931-DE7111D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608" y="6492874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0772C901-CB50-4FEE-8331-E8D86ACD452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AF5DE-66F7-4E41-B61D-ECF6695AC11E}"/>
              </a:ext>
            </a:extLst>
          </p:cNvPr>
          <p:cNvSpPr txBox="1"/>
          <p:nvPr userDrawn="1"/>
        </p:nvSpPr>
        <p:spPr>
          <a:xfrm>
            <a:off x="59333" y="6492875"/>
            <a:ext cx="355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www.phys.ufl.edu/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darkcosmos</a:t>
            </a:r>
          </a:p>
          <a:p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F6E42-9AA0-416E-9A6A-774AB619C128}"/>
              </a:ext>
            </a:extLst>
          </p:cNvPr>
          <p:cNvSpPr/>
          <p:nvPr userDrawn="1"/>
        </p:nvSpPr>
        <p:spPr>
          <a:xfrm>
            <a:off x="0" y="0"/>
            <a:ext cx="12192000" cy="410776"/>
          </a:xfrm>
          <a:prstGeom prst="rect">
            <a:avLst/>
          </a:prstGeom>
          <a:solidFill>
            <a:srgbClr val="106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CC28A-F2B7-4550-96DE-536AFE4C9372}"/>
              </a:ext>
            </a:extLst>
          </p:cNvPr>
          <p:cNvSpPr txBox="1"/>
          <p:nvPr userDrawn="1"/>
        </p:nvSpPr>
        <p:spPr>
          <a:xfrm>
            <a:off x="1613896" y="52770"/>
            <a:ext cx="33956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DARK</a:t>
            </a:r>
            <a:r>
              <a:rPr lang="en-IN" sz="1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COSMOS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18C08-72EB-4A42-84EA-CAD6552BA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" y="1"/>
            <a:ext cx="1088499" cy="4107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E192E-F5CE-417F-B0BE-41604A65F838}"/>
              </a:ext>
            </a:extLst>
          </p:cNvPr>
          <p:cNvSpPr/>
          <p:nvPr userDrawn="1"/>
        </p:nvSpPr>
        <p:spPr>
          <a:xfrm>
            <a:off x="1397802" y="52770"/>
            <a:ext cx="45719" cy="301453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326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9B32-C35E-498C-92F0-93E3B381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5B8B-C6D4-403F-9449-DFDE0FE6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5B09-FBBE-451E-828E-F02C7493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2FD2-54E1-4B50-8B33-599D23DD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8EB6-2E27-4EC4-8E3C-30ED48F7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48BA-0E07-48ED-A9AC-9C2428A6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AD0F7-32D2-465C-A51C-BA311AF5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EB0E-4043-480E-AF1E-5765584D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FBF8-6464-4AEC-AF9B-D0160CC4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0C31-FF9F-43F2-AC54-59F906E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C544-9B87-4ED7-93E9-46B151F8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8C49-FF38-4426-8E27-0D902FDD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B742D-5F1B-4A36-A775-D7DAC5AB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23C51-2EB1-4811-BDD2-7A7B7C0F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C4DF-FF96-4D14-9ACC-C64CB5EE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67A2-5474-4CFD-9DD6-BF50125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379D-FDF6-4274-9D19-315C3561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7808-CD35-4A1F-BD8A-2B070D2E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FDACC-5D10-4B61-81C7-2CFDD6FC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54683-75F3-4091-90A4-0AD85A221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8CD3D-66FD-4189-90D7-AE8A945B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EC904-93BA-4B08-B0F6-37CDBF3E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F6210-FAD1-4538-8193-35610512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83A48-AA36-441F-B026-B15C7512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5A11-4668-495C-8629-42F94930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599E8-2FEB-47CD-9BA0-C0808616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B9D7-ED3D-4D21-A176-0CF3ABF6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DCB7E-9D38-4FA4-82D7-F4FBA5C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3B93A-520A-43AF-A0C5-64E71519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334BD-9785-4960-9BD1-F8E470CE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AAD9C-5E2E-4038-AF8F-873E3E4B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B282-0290-4848-8E9D-6E5B53AA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1F65-C64A-4C17-92F2-91B57B9B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EEA32-F2E9-4D28-AF22-C0514ED2E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3EFEE-86A8-4E5A-AEB7-25181576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38E1A-DA3F-463E-B507-FE9F6782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65F58-2568-41DB-A632-AC1C0EB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E7A3-8BA5-451C-B261-17E374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E6B93-5679-4CFC-87C6-3AFD005A5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A61E9-EE1F-4CC3-8BCA-FE00EC93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597E-AE31-4208-BE48-5FA0804E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1FDC1-E0F7-493C-BE63-5465762B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DB1B-2ABD-47ED-99DE-AB9E0644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DB451-6687-4140-A714-C517D768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1B45-0F45-415F-AC61-AD47DA24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D507-F13D-4900-8E84-DD0C6E5B8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C1EE-0C98-4B51-A8D5-1941794EF61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3D8E-FA72-4EEA-91B8-8F69A671E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AEA6E-11F9-45CE-87C1-1E7814A9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68DB-D95C-4F18-9D05-E71B14E7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1</a:t>
            </a:fld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C6DFE2-2AF7-4990-A705-D3C3B6D6F956}"/>
              </a:ext>
            </a:extLst>
          </p:cNvPr>
          <p:cNvGraphicFramePr>
            <a:graphicFrameLocks/>
          </p:cNvGraphicFramePr>
          <p:nvPr/>
        </p:nvGraphicFramePr>
        <p:xfrm>
          <a:off x="851338" y="798512"/>
          <a:ext cx="10562896" cy="52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54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C3B7BE0-7882-4F1F-B79D-D8564F5B0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" r="1636"/>
          <a:stretch/>
        </p:blipFill>
        <p:spPr>
          <a:xfrm>
            <a:off x="-1" y="2251041"/>
            <a:ext cx="6677025" cy="4606959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AD0926C3-3B78-4564-A673-CA54E66F7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/>
          <a:stretch/>
        </p:blipFill>
        <p:spPr>
          <a:xfrm>
            <a:off x="7082750" y="156761"/>
            <a:ext cx="4458483" cy="312479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7FBC5C-0BB8-42D7-8FEB-9962AE4D7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49" y="3397530"/>
            <a:ext cx="4458483" cy="353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C1FA36-D035-4885-97C6-26B8263E2890}"/>
              </a:ext>
            </a:extLst>
          </p:cNvPr>
          <p:cNvSpPr txBox="1"/>
          <p:nvPr/>
        </p:nvSpPr>
        <p:spPr>
          <a:xfrm>
            <a:off x="1429484" y="-89962"/>
            <a:ext cx="4133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Approx. Expansion orders: </a:t>
            </a:r>
            <a:br>
              <a:rPr lang="en-US" sz="2000" dirty="0"/>
            </a:b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shift, 5</a:t>
            </a:r>
            <a:r>
              <a:rPr lang="en-US" sz="2000" baseline="30000" dirty="0"/>
              <a:t>th</a:t>
            </a:r>
            <a:r>
              <a:rPr lang="en-US" sz="2000" dirty="0"/>
              <a:t> tilt     (under 1 second)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Max </a:t>
            </a:r>
            <a:r>
              <a:rPr lang="en-US" sz="2000" b="1" dirty="0" err="1"/>
              <a:t>tophat</a:t>
            </a:r>
            <a:r>
              <a:rPr lang="en-US" sz="2000" b="1" dirty="0"/>
              <a:t> modes: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n,m</a:t>
            </a:r>
            <a:r>
              <a:rPr lang="en-US" sz="2000" dirty="0"/>
              <a:t>) = (0,10) or (10,0)… order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Offsets: </a:t>
            </a:r>
            <a:br>
              <a:rPr lang="en-US" sz="2000" dirty="0"/>
            </a:br>
            <a:r>
              <a:rPr lang="en-US" sz="2000" dirty="0"/>
              <a:t>10um lateral, 10mm longitudinal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E5BBA-3FD1-4904-9363-476C29EDFAFF}"/>
              </a:ext>
            </a:extLst>
          </p:cNvPr>
          <p:cNvSpPr/>
          <p:nvPr/>
        </p:nvSpPr>
        <p:spPr>
          <a:xfrm>
            <a:off x="6746767" y="0"/>
            <a:ext cx="1588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AC262-EEA0-4366-8DF2-5643CB36F922}"/>
              </a:ext>
            </a:extLst>
          </p:cNvPr>
          <p:cNvSpPr/>
          <p:nvPr/>
        </p:nvSpPr>
        <p:spPr>
          <a:xfrm>
            <a:off x="6905625" y="3248025"/>
            <a:ext cx="5286375" cy="12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D1CB2-FFC1-48B4-B91D-14AE8557697D}"/>
              </a:ext>
            </a:extLst>
          </p:cNvPr>
          <p:cNvSpPr/>
          <p:nvPr/>
        </p:nvSpPr>
        <p:spPr>
          <a:xfrm>
            <a:off x="0" y="1771651"/>
            <a:ext cx="6746767" cy="17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44AE0-DFE6-444E-8B9E-A8834BC93F3A}"/>
              </a:ext>
            </a:extLst>
          </p:cNvPr>
          <p:cNvSpPr txBox="1"/>
          <p:nvPr/>
        </p:nvSpPr>
        <p:spPr>
          <a:xfrm>
            <a:off x="0" y="1944972"/>
            <a:ext cx="9882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FC3B8-D669-47EA-A5E2-9CEF5F736A4C}"/>
              </a:ext>
            </a:extLst>
          </p:cNvPr>
          <p:cNvSpPr txBox="1"/>
          <p:nvPr/>
        </p:nvSpPr>
        <p:spPr>
          <a:xfrm>
            <a:off x="6848818" y="0"/>
            <a:ext cx="1323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TOT. LPS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7308D-3E10-4A1C-9608-0A08EBA222D0}"/>
              </a:ext>
            </a:extLst>
          </p:cNvPr>
          <p:cNvSpPr txBox="1"/>
          <p:nvPr/>
        </p:nvSpPr>
        <p:spPr>
          <a:xfrm>
            <a:off x="6826196" y="3309036"/>
            <a:ext cx="1323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REG. LPS</a:t>
            </a:r>
          </a:p>
        </p:txBody>
      </p:sp>
    </p:spTree>
    <p:extLst>
      <p:ext uri="{BB962C8B-B14F-4D97-AF65-F5344CB8AC3E}">
        <p14:creationId xmlns:p14="http://schemas.microsoft.com/office/powerpoint/2010/main" val="382067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C1FA36-D035-4885-97C6-26B8263E2890}"/>
              </a:ext>
            </a:extLst>
          </p:cNvPr>
          <p:cNvSpPr txBox="1"/>
          <p:nvPr/>
        </p:nvSpPr>
        <p:spPr>
          <a:xfrm>
            <a:off x="1311889" y="485716"/>
            <a:ext cx="4650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longitudinal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Comparison with ‘numerical’ (Dr. Fulda)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E5BBA-3FD1-4904-9363-476C29EDFAFF}"/>
              </a:ext>
            </a:extLst>
          </p:cNvPr>
          <p:cNvSpPr/>
          <p:nvPr/>
        </p:nvSpPr>
        <p:spPr>
          <a:xfrm>
            <a:off x="6746767" y="0"/>
            <a:ext cx="1588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AC262-EEA0-4366-8DF2-5643CB36F922}"/>
              </a:ext>
            </a:extLst>
          </p:cNvPr>
          <p:cNvSpPr/>
          <p:nvPr/>
        </p:nvSpPr>
        <p:spPr>
          <a:xfrm>
            <a:off x="6905625" y="3248025"/>
            <a:ext cx="5286375" cy="12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D1CB2-FFC1-48B4-B91D-14AE8557697D}"/>
              </a:ext>
            </a:extLst>
          </p:cNvPr>
          <p:cNvSpPr/>
          <p:nvPr/>
        </p:nvSpPr>
        <p:spPr>
          <a:xfrm>
            <a:off x="0" y="1771651"/>
            <a:ext cx="6746767" cy="17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44AE0-DFE6-444E-8B9E-A8834BC93F3A}"/>
              </a:ext>
            </a:extLst>
          </p:cNvPr>
          <p:cNvSpPr txBox="1"/>
          <p:nvPr/>
        </p:nvSpPr>
        <p:spPr>
          <a:xfrm>
            <a:off x="0" y="1973547"/>
            <a:ext cx="9882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FC3B8-D669-47EA-A5E2-9CEF5F736A4C}"/>
              </a:ext>
            </a:extLst>
          </p:cNvPr>
          <p:cNvSpPr txBox="1"/>
          <p:nvPr/>
        </p:nvSpPr>
        <p:spPr>
          <a:xfrm>
            <a:off x="6848818" y="0"/>
            <a:ext cx="1323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TOT. LPS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7308D-3E10-4A1C-9608-0A08EBA222D0}"/>
              </a:ext>
            </a:extLst>
          </p:cNvPr>
          <p:cNvSpPr txBox="1"/>
          <p:nvPr/>
        </p:nvSpPr>
        <p:spPr>
          <a:xfrm>
            <a:off x="6826196" y="3309036"/>
            <a:ext cx="1323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REG. LPS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40662-F0D0-4408-820B-270072CB8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t="2540" r="1803" b="2111"/>
          <a:stretch/>
        </p:blipFill>
        <p:spPr>
          <a:xfrm>
            <a:off x="610343" y="2345550"/>
            <a:ext cx="5771626" cy="4110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CD62B-ED13-4B08-A428-B93C3E5F64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t="3117" r="1931" b="1598"/>
          <a:stretch/>
        </p:blipFill>
        <p:spPr>
          <a:xfrm>
            <a:off x="7890776" y="160182"/>
            <a:ext cx="4320688" cy="3010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3A31CA-765D-4820-AAAF-D4F11D1B2A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t="3234" r="1662" b="3867"/>
          <a:stretch/>
        </p:blipFill>
        <p:spPr>
          <a:xfrm>
            <a:off x="7936822" y="3386548"/>
            <a:ext cx="4241795" cy="34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8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15</cp:revision>
  <dcterms:created xsi:type="dcterms:W3CDTF">2020-10-09T23:33:15Z</dcterms:created>
  <dcterms:modified xsi:type="dcterms:W3CDTF">2020-10-16T18:49:49Z</dcterms:modified>
</cp:coreProperties>
</file>