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FB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13A03-C40F-4EC1-A51F-9616890493F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3E566-82C8-46AA-AF25-6D6CD556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9B33-96AF-4099-B66B-DA84CB020394}" type="datetime1">
              <a:rPr lang="en-US" smtClean="0"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4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8C78-722C-4924-A530-533E254E7720}" type="datetime1">
              <a:rPr lang="en-US" smtClean="0"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9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1736-4F34-459E-B67B-FCE6841AF0D6}" type="datetime1">
              <a:rPr lang="en-US" smtClean="0"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0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B1FD26-19A8-4337-962F-E6526C0002DF}"/>
              </a:ext>
            </a:extLst>
          </p:cNvPr>
          <p:cNvSpPr/>
          <p:nvPr userDrawn="1"/>
        </p:nvSpPr>
        <p:spPr>
          <a:xfrm>
            <a:off x="0" y="6465130"/>
            <a:ext cx="12192000" cy="392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4DF00-E28C-40DC-9776-7668D53E78FB}"/>
              </a:ext>
            </a:extLst>
          </p:cNvPr>
          <p:cNvSpPr/>
          <p:nvPr userDrawn="1"/>
        </p:nvSpPr>
        <p:spPr>
          <a:xfrm>
            <a:off x="0" y="-30822"/>
            <a:ext cx="12192000" cy="804738"/>
          </a:xfrm>
          <a:prstGeom prst="rect">
            <a:avLst/>
          </a:prstGeom>
          <a:solidFill>
            <a:srgbClr val="106FB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E6C50A-C027-4582-84D1-F3DC3C72B0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0" y="34906"/>
            <a:ext cx="1782986" cy="73071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049AC0-A562-4ED1-8C86-E52A29065299}"/>
              </a:ext>
            </a:extLst>
          </p:cNvPr>
          <p:cNvSpPr/>
          <p:nvPr userDrawn="1"/>
        </p:nvSpPr>
        <p:spPr>
          <a:xfrm>
            <a:off x="2177345" y="148043"/>
            <a:ext cx="76352" cy="5044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1B8E7-CE3C-4394-A588-12321BA7858C}"/>
              </a:ext>
            </a:extLst>
          </p:cNvPr>
          <p:cNvSpPr txBox="1"/>
          <p:nvPr userDrawn="1"/>
        </p:nvSpPr>
        <p:spPr>
          <a:xfrm>
            <a:off x="2450876" y="99707"/>
            <a:ext cx="398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1F722-EAC1-446D-B4DD-0AAACB2050FA}"/>
              </a:ext>
            </a:extLst>
          </p:cNvPr>
          <p:cNvSpPr/>
          <p:nvPr userDrawn="1"/>
        </p:nvSpPr>
        <p:spPr>
          <a:xfrm>
            <a:off x="0" y="5107158"/>
            <a:ext cx="12192000" cy="1357972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1D0AF1-E161-4BAC-96B8-5A5C3911EBFF}"/>
              </a:ext>
            </a:extLst>
          </p:cNvPr>
          <p:cNvSpPr/>
          <p:nvPr userDrawn="1"/>
        </p:nvSpPr>
        <p:spPr>
          <a:xfrm>
            <a:off x="656934" y="1220056"/>
            <a:ext cx="9581263" cy="4417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78040-2FCB-4C26-A39D-F6D0873FA136}"/>
              </a:ext>
            </a:extLst>
          </p:cNvPr>
          <p:cNvSpPr txBox="1"/>
          <p:nvPr userDrawn="1"/>
        </p:nvSpPr>
        <p:spPr>
          <a:xfrm>
            <a:off x="0" y="6512991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C5CCF54-0F6B-4F8C-8812-001E01F33B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00" b="99407" l="1724" r="98717">
                        <a14:foregroundMark x1="61548" y1="5861" x2="61548" y2="5861"/>
                        <a14:foregroundMark x1="55052" y1="9050" x2="55052" y2="9050"/>
                        <a14:foregroundMark x1="52727" y1="11536" x2="86087" y2="20364"/>
                        <a14:foregroundMark x1="92221" y1="19659" x2="92221" y2="19659"/>
                        <a14:foregroundMark x1="92582" y1="21810" x2="92582" y2="21810"/>
                        <a14:foregroundMark x1="92582" y1="21810" x2="92582" y2="21810"/>
                        <a14:foregroundMark x1="93745" y1="21105" x2="95269" y2="20364"/>
                        <a14:foregroundMark x1="96030" y1="19659" x2="96030" y2="19659"/>
                        <a14:foregroundMark x1="97554" y1="24295" x2="97554" y2="24295"/>
                        <a14:foregroundMark x1="98717" y1="24295" x2="98717" y2="24295"/>
                        <a14:foregroundMark x1="96431" y1="21105" x2="96431" y2="21105"/>
                        <a14:foregroundMark x1="97193" y1="28524" x2="97193" y2="28524"/>
                        <a14:foregroundMark x1="46632" y1="94473" x2="46632" y2="94473"/>
                        <a14:foregroundMark x1="46632" y1="95178" x2="46632" y2="95178"/>
                        <a14:foregroundMark x1="44707" y1="92693" x2="44707" y2="92693"/>
                        <a14:foregroundMark x1="44707" y1="92693" x2="42783" y2="95883"/>
                        <a14:foregroundMark x1="39735" y1="97292" x2="32438" y2="99407"/>
                        <a14:foregroundMark x1="7899" y1="65022" x2="5613" y2="61832"/>
                        <a14:foregroundMark x1="10986" y1="64688" x2="7538" y2="64688"/>
                        <a14:foregroundMark x1="2165" y1="68212" x2="1804" y2="60423"/>
                        <a14:foregroundMark x1="50842" y1="11869" x2="58500" y2="12945"/>
                        <a14:foregroundMark x1="50080" y1="5490" x2="64996" y2="10460"/>
                        <a14:foregroundMark x1="64234" y1="6899" x2="64234" y2="6899"/>
                        <a14:foregroundMark x1="64234" y1="6899" x2="65758" y2="11165"/>
                        <a14:foregroundMark x1="53889" y1="2300" x2="57338" y2="2300"/>
                        <a14:foregroundMark x1="64234" y1="6565" x2="53889" y2="6194"/>
                        <a14:backgroundMark x1="13673" y1="13279" x2="13673" y2="13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11" y="5316170"/>
            <a:ext cx="1173774" cy="1268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76845-AEB4-4D8B-A4A5-E082D4168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20681"/>
          <a:stretch/>
        </p:blipFill>
        <p:spPr>
          <a:xfrm>
            <a:off x="10586808" y="3914088"/>
            <a:ext cx="1356899" cy="11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4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D76D73-FD32-45AA-95F1-2D05A47974DF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7741-8C8E-4CA9-A7D2-AD93E29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3" y="771957"/>
            <a:ext cx="10639747" cy="54050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4FDC-4715-475F-99C1-5FD38CA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6"/>
            <a:ext cx="4114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LISA Consortium Meeting, Gainesville,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0D42-B4EB-41F8-8931-DE7111D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608" y="6492874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0772C901-CB50-4FEE-8331-E8D86ACD452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F5DE-66F7-4E41-B61D-ECF6695AC11E}"/>
              </a:ext>
            </a:extLst>
          </p:cNvPr>
          <p:cNvSpPr txBox="1"/>
          <p:nvPr userDrawn="1"/>
        </p:nvSpPr>
        <p:spPr>
          <a:xfrm>
            <a:off x="59333" y="6492875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F6E42-9AA0-416E-9A6A-774AB619C128}"/>
              </a:ext>
            </a:extLst>
          </p:cNvPr>
          <p:cNvSpPr/>
          <p:nvPr userDrawn="1"/>
        </p:nvSpPr>
        <p:spPr>
          <a:xfrm>
            <a:off x="0" y="0"/>
            <a:ext cx="12192000" cy="410776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CC28A-F2B7-4550-96DE-536AFE4C9372}"/>
              </a:ext>
            </a:extLst>
          </p:cNvPr>
          <p:cNvSpPr txBox="1"/>
          <p:nvPr userDrawn="1"/>
        </p:nvSpPr>
        <p:spPr>
          <a:xfrm>
            <a:off x="1613896" y="52770"/>
            <a:ext cx="33956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1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18C08-72EB-4A42-84EA-CAD6552BA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" y="1"/>
            <a:ext cx="1088499" cy="4107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E192E-F5CE-417F-B0BE-41604A65F838}"/>
              </a:ext>
            </a:extLst>
          </p:cNvPr>
          <p:cNvSpPr/>
          <p:nvPr userDrawn="1"/>
        </p:nvSpPr>
        <p:spPr>
          <a:xfrm>
            <a:off x="1397802" y="52770"/>
            <a:ext cx="45719" cy="301453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6102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640D-B031-4032-AFA9-D238B58B95C0}" type="datetime1">
              <a:rPr lang="en-US" smtClean="0"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10-490E-46B9-8169-B8281F92B54D}" type="datetime1">
              <a:rPr lang="en-US" smtClean="0"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4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EB1C-4C62-4F64-8EA5-98EF9AAEB623}" type="datetime1">
              <a:rPr lang="en-US" smtClean="0"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55DE-6945-40F0-80ED-1BE08D910585}" type="datetime1">
              <a:rPr lang="en-US" smtClean="0"/>
              <a:t>10/23/2020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555-7430-4D74-9F01-60A9385D2A61}" type="datetime1">
              <a:rPr lang="en-US" smtClean="0"/>
              <a:t>10/23/2020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1F34-AE64-4EA1-B1BC-9F09401B3791}" type="datetime1">
              <a:rPr lang="en-US" smtClean="0"/>
              <a:t>10/23/2020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6CD7-3DE2-494D-AD41-EA335816E113}" type="datetime1">
              <a:rPr lang="en-US" smtClean="0"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4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8D0E-2EA7-4065-9D86-18E56E3E149D}" type="datetime1">
              <a:rPr lang="en-US" smtClean="0"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B16A-D028-4920-AAA0-C0ECD3247365}" type="datetime1">
              <a:rPr lang="en-US" smtClean="0"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9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842B-A8C0-4C08-9DE0-EA0D1FEAAA3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16373" y="1349447"/>
            <a:ext cx="6751007" cy="77730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10-23 Weekly UA/UF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8073B4-2FDA-45D5-BAD5-5CF6F70A2FF3}"/>
              </a:ext>
            </a:extLst>
          </p:cNvPr>
          <p:cNvSpPr txBox="1">
            <a:spLocks/>
          </p:cNvSpPr>
          <p:nvPr/>
        </p:nvSpPr>
        <p:spPr>
          <a:xfrm>
            <a:off x="1194250" y="231923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Sims</a:t>
            </a:r>
          </a:p>
          <a:p>
            <a:pPr lvl="1"/>
            <a:r>
              <a:rPr lang="en-US" dirty="0"/>
              <a:t>Investigating speedups in RX TTL program</a:t>
            </a:r>
          </a:p>
          <a:p>
            <a:pPr lvl="1"/>
            <a:r>
              <a:rPr lang="en-US" dirty="0"/>
              <a:t>DWS -&gt; TTL first looks</a:t>
            </a:r>
          </a:p>
          <a:p>
            <a:r>
              <a:rPr lang="en-US" dirty="0"/>
              <a:t>Lab: Optical Truss Sideband Locking</a:t>
            </a:r>
          </a:p>
          <a:p>
            <a:pPr lvl="1"/>
            <a:r>
              <a:rPr lang="en-US" dirty="0"/>
              <a:t>Equipment from Han</a:t>
            </a:r>
          </a:p>
          <a:p>
            <a:pPr lvl="1"/>
            <a:r>
              <a:rPr lang="en-US" dirty="0"/>
              <a:t>Error signals/ loop closing estimates</a:t>
            </a:r>
          </a:p>
        </p:txBody>
      </p:sp>
    </p:spTree>
    <p:extLst>
      <p:ext uri="{BB962C8B-B14F-4D97-AF65-F5344CB8AC3E}">
        <p14:creationId xmlns:p14="http://schemas.microsoft.com/office/powerpoint/2010/main" val="901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B0F8C2-EB9B-4350-885D-97129AE248C2}"/>
              </a:ext>
            </a:extLst>
          </p:cNvPr>
          <p:cNvSpPr txBox="1">
            <a:spLocks/>
          </p:cNvSpPr>
          <p:nvPr/>
        </p:nvSpPr>
        <p:spPr>
          <a:xfrm>
            <a:off x="452259" y="419998"/>
            <a:ext cx="5257800" cy="949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DWS as LPSR predictor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F248F-8696-4458-959D-9F7B995E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29" y="1609375"/>
            <a:ext cx="2966289" cy="43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9CD2C7-6CAD-4A10-A875-76DA3784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6" y="1193698"/>
            <a:ext cx="10515600" cy="1571700"/>
          </a:xfrm>
        </p:spPr>
        <p:txBody>
          <a:bodyPr>
            <a:normAutofit fontScale="92500"/>
          </a:bodyPr>
          <a:lstStyle/>
          <a:p>
            <a:r>
              <a:rPr lang="en-US" dirty="0"/>
              <a:t>Some factor </a:t>
            </a:r>
            <a:r>
              <a:rPr lang="en-US" i="1" dirty="0"/>
              <a:t>f</a:t>
            </a:r>
            <a:r>
              <a:rPr lang="en-US" dirty="0"/>
              <a:t>, which may be function of tilt </a:t>
            </a:r>
            <a:r>
              <a:rPr lang="el-GR" i="1" dirty="0"/>
              <a:t>α</a:t>
            </a:r>
            <a:r>
              <a:rPr lang="en-US" dirty="0"/>
              <a:t>, to return TTL from DWS</a:t>
            </a:r>
          </a:p>
          <a:p>
            <a:pPr lvl="1"/>
            <a:r>
              <a:rPr lang="en-US" dirty="0"/>
              <a:t>Fit shows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l-GR" i="1" dirty="0"/>
              <a:t>α</a:t>
            </a:r>
            <a:r>
              <a:rPr lang="en-US" dirty="0"/>
              <a:t>) matches well a fourth-order polynomial in </a:t>
            </a:r>
            <a:r>
              <a:rPr lang="el-GR" i="1" dirty="0"/>
              <a:t>α</a:t>
            </a:r>
            <a:endParaRPr lang="en-US" i="1" dirty="0"/>
          </a:p>
          <a:p>
            <a:pPr lvl="1"/>
            <a:r>
              <a:rPr lang="en-US" dirty="0"/>
              <a:t>To reasonable error, can </a:t>
            </a:r>
            <a:r>
              <a:rPr lang="en-US" i="1" dirty="0"/>
              <a:t>f</a:t>
            </a:r>
            <a:r>
              <a:rPr lang="en-US" dirty="0"/>
              <a:t> (</a:t>
            </a:r>
            <a:r>
              <a:rPr lang="el-GR" i="1" dirty="0"/>
              <a:t>α</a:t>
            </a:r>
            <a:r>
              <a:rPr lang="en-US" dirty="0"/>
              <a:t>) be treated as constant</a:t>
            </a:r>
          </a:p>
          <a:p>
            <a:pPr lvl="1"/>
            <a:r>
              <a:rPr lang="en-US" dirty="0"/>
              <a:t>Given a range of simulation param’s &amp; DWS  data, can it be machine learned</a:t>
            </a:r>
          </a:p>
        </p:txBody>
      </p:sp>
      <p:pic>
        <p:nvPicPr>
          <p:cNvPr id="7" name="Picture 6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5A3EEC3-6335-45E5-948D-91CA66D48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6" y="2842396"/>
            <a:ext cx="7601447" cy="35956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7691CBE-B0C3-4DB6-9511-A05A5D034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96" y="3414201"/>
            <a:ext cx="3727642" cy="2375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4E425-7752-43D7-A52C-7E1382F00320}"/>
              </a:ext>
            </a:extLst>
          </p:cNvPr>
          <p:cNvSpPr txBox="1"/>
          <p:nvPr/>
        </p:nvSpPr>
        <p:spPr>
          <a:xfrm>
            <a:off x="2548991" y="5371339"/>
            <a:ext cx="12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LPSR/DWS</a:t>
            </a:r>
          </a:p>
        </p:txBody>
      </p:sp>
    </p:spTree>
    <p:extLst>
      <p:ext uri="{BB962C8B-B14F-4D97-AF65-F5344CB8AC3E}">
        <p14:creationId xmlns:p14="http://schemas.microsoft.com/office/powerpoint/2010/main" val="132319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A44ABF-FDB3-4758-9672-6DCCC84C12BE}"/>
              </a:ext>
            </a:extLst>
          </p:cNvPr>
          <p:cNvSpPr txBox="1">
            <a:spLocks/>
          </p:cNvSpPr>
          <p:nvPr/>
        </p:nvSpPr>
        <p:spPr>
          <a:xfrm>
            <a:off x="916683" y="5645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/>
              <a:t>DWS as LPST predictor</a:t>
            </a:r>
            <a:endParaRPr lang="en-US" b="1" u="sng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F60996-6CAE-492E-9261-93678CE15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40" y="3076004"/>
            <a:ext cx="3753043" cy="23877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FE45473-24CF-4FB8-AD64-4B628891C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" y="2336945"/>
            <a:ext cx="8232358" cy="3948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7BFF2-28EA-4C75-93A0-B8910EBF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08" y="1539330"/>
            <a:ext cx="10515600" cy="4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LPST less “constant factor” than LPSR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B1E72-82B2-4C77-AE2C-2195F2DAF3C2}"/>
              </a:ext>
            </a:extLst>
          </p:cNvPr>
          <p:cNvSpPr txBox="1"/>
          <p:nvPr/>
        </p:nvSpPr>
        <p:spPr>
          <a:xfrm>
            <a:off x="2573267" y="5150188"/>
            <a:ext cx="12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LPST/DWS</a:t>
            </a:r>
          </a:p>
        </p:txBody>
      </p:sp>
    </p:spTree>
    <p:extLst>
      <p:ext uri="{BB962C8B-B14F-4D97-AF65-F5344CB8AC3E}">
        <p14:creationId xmlns:p14="http://schemas.microsoft.com/office/powerpoint/2010/main" val="127515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884D87E-DC5D-4E3E-80F0-877DDF22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05" y="1207499"/>
            <a:ext cx="8663673" cy="56505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694E87-5E45-44D5-ACA2-6F1671D017AB}"/>
              </a:ext>
            </a:extLst>
          </p:cNvPr>
          <p:cNvSpPr txBox="1">
            <a:spLocks/>
          </p:cNvSpPr>
          <p:nvPr/>
        </p:nvSpPr>
        <p:spPr>
          <a:xfrm>
            <a:off x="0" y="-23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Optical Truss Sideband Locking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F0B7A50-2509-41DB-B844-01043662C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9" b="13050"/>
          <a:stretch/>
        </p:blipFill>
        <p:spPr>
          <a:xfrm>
            <a:off x="8555287" y="4166753"/>
            <a:ext cx="3647867" cy="270015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1BBDAAF-9117-4569-B841-971416431E27}"/>
              </a:ext>
            </a:extLst>
          </p:cNvPr>
          <p:cNvSpPr/>
          <p:nvPr/>
        </p:nvSpPr>
        <p:spPr>
          <a:xfrm>
            <a:off x="7021045" y="6118181"/>
            <a:ext cx="770248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51E06-C26C-4CB0-A9D9-98FB0E527806}"/>
              </a:ext>
            </a:extLst>
          </p:cNvPr>
          <p:cNvSpPr/>
          <p:nvPr/>
        </p:nvSpPr>
        <p:spPr>
          <a:xfrm>
            <a:off x="4671804" y="6268414"/>
            <a:ext cx="767855" cy="412664"/>
          </a:xfrm>
          <a:prstGeom prst="rect">
            <a:avLst/>
          </a:prstGeom>
          <a:noFill/>
          <a:ln>
            <a:solidFill>
              <a:srgbClr val="FF1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AE300-12BB-4470-962A-372CF8C01939}"/>
              </a:ext>
            </a:extLst>
          </p:cNvPr>
          <p:cNvSpPr/>
          <p:nvPr/>
        </p:nvSpPr>
        <p:spPr>
          <a:xfrm>
            <a:off x="325237" y="5076835"/>
            <a:ext cx="767855" cy="412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48D80E-128A-417D-AB14-08EB81E2506D}"/>
              </a:ext>
            </a:extLst>
          </p:cNvPr>
          <p:cNvSpPr/>
          <p:nvPr/>
        </p:nvSpPr>
        <p:spPr>
          <a:xfrm>
            <a:off x="1376541" y="3873781"/>
            <a:ext cx="767855" cy="412664"/>
          </a:xfrm>
          <a:prstGeom prst="rect">
            <a:avLst/>
          </a:prstGeom>
          <a:noFill/>
          <a:ln>
            <a:solidFill>
              <a:srgbClr val="FFF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AD4FD-404D-4145-9DFF-657FC75174F8}"/>
              </a:ext>
            </a:extLst>
          </p:cNvPr>
          <p:cNvSpPr/>
          <p:nvPr/>
        </p:nvSpPr>
        <p:spPr>
          <a:xfrm>
            <a:off x="1135593" y="3115974"/>
            <a:ext cx="767855" cy="412664"/>
          </a:xfrm>
          <a:prstGeom prst="rect">
            <a:avLst/>
          </a:prstGeom>
          <a:noFill/>
          <a:ln>
            <a:solidFill>
              <a:srgbClr val="10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119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Microsoft Sans Serif</vt:lpstr>
      <vt:lpstr>Office Theme</vt:lpstr>
      <vt:lpstr>10-23 Weekly UA/UF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Kulkarni</dc:creator>
  <cp:lastModifiedBy>Paul Edwards</cp:lastModifiedBy>
  <cp:revision>10</cp:revision>
  <dcterms:created xsi:type="dcterms:W3CDTF">2019-04-18T17:08:10Z</dcterms:created>
  <dcterms:modified xsi:type="dcterms:W3CDTF">2020-10-23T18:48:57Z</dcterms:modified>
</cp:coreProperties>
</file>