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5090-7FE3-4713-8554-AF1F509CB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1/15/21 optical truss sideband locking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A5813-68A5-4017-803D-79BFA4EBB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F4D-9D7E-4B3A-B6F8-75E9AE4A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sideband lock / simulations parameter space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99AF929-1327-4462-9797-7CDB7641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3" y="2148722"/>
            <a:ext cx="7629615" cy="4252078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01EACE5-67B8-4930-ACC1-C78A2FC6F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11"/>
          <a:stretch/>
        </p:blipFill>
        <p:spPr>
          <a:xfrm>
            <a:off x="8708748" y="3970774"/>
            <a:ext cx="3199001" cy="25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F4D-9D7E-4B3A-B6F8-75E9AE4A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263A8-7E38-4CA2-BEEA-DF2DA4EBB044}"/>
              </a:ext>
            </a:extLst>
          </p:cNvPr>
          <p:cNvSpPr txBox="1"/>
          <p:nvPr/>
        </p:nvSpPr>
        <p:spPr>
          <a:xfrm>
            <a:off x="1415015" y="2614896"/>
            <a:ext cx="8873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more accurate open-loop gain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range of amplification stage (still overloads)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 noise, compare for PDH and other sideband 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54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1034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</vt:lpstr>
      <vt:lpstr>1/15/21 optical truss sideband locking</vt:lpstr>
      <vt:lpstr>Optimizing sideband lock / simulations parameter space</vt:lpstr>
      <vt:lpstr>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12/14</dc:title>
  <dc:creator>Paul Edwards</dc:creator>
  <cp:lastModifiedBy>Paul Edwards</cp:lastModifiedBy>
  <cp:revision>53</cp:revision>
  <dcterms:created xsi:type="dcterms:W3CDTF">2020-12-18T19:41:33Z</dcterms:created>
  <dcterms:modified xsi:type="dcterms:W3CDTF">2021-01-22T21:02:23Z</dcterms:modified>
</cp:coreProperties>
</file>