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C94F-64CC-4225-A22F-9C9A2140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55E9D-A8AF-463C-8D52-E6EC7D99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6DA8-F4D0-4FF6-8682-80FDEF46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5C63-C19E-4894-8DE6-64050CBC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F55D-888E-4073-A475-318C13AB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A9EF-EBB4-4699-A39C-90F533D7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309C-C7BA-44CB-8B4A-420A1E72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84C3-BF78-4D42-AD6B-8BE2F8C2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8429-000B-4DB9-87AD-36F70B6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8BAA-6497-44AA-9A0D-845763B2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83E06-B7E6-4C4B-A72E-039D83390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7779-98E2-427D-ACB3-3187BE9C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9FB1-3B9F-4261-9D71-6A0A67BF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DA293-0077-49DC-BA3D-C8BDEE17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0B76-5501-4B2C-87C7-442C2B3B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D2F4-64B3-44B7-B717-8C005ECC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3361-A1A3-4502-AD42-910AB52C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3653-04A6-4E87-B8CB-9AA730DF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D81F-B430-465D-9472-77555B98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9A02-21AD-4426-B9AF-FABF1315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C28-D9F4-4ECB-90C7-31812F1E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5C4E-1AD2-4D38-9DC4-C6FB5214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58DD-D4F4-40C7-9FF7-445B448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A3E9-250C-4DC0-8B42-6AD68B5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7B2F-32D7-46FF-9A5C-79165A2B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94AD-4A92-4017-8819-3EE351A5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41F1-9C3E-4E28-BA10-7E5CEEA8E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D1CA0-6F10-4785-82D6-E590E0A54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D00A-1C4C-4269-B325-6942B571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BFAC-39D8-4DD8-A576-1A4A11E9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422C-1F1B-417E-A31C-530C28D6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B2BB-8A87-40A9-9AAA-CE047838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37AC-1472-4FF5-BBA5-B150675F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39ED6-E883-49E1-9520-EFA6CBA9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38A8E-9C7B-48B0-AAD6-CD7EF62E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2809F-40A7-4991-8766-E4862FF0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BAF35-B4AF-4CB0-A29D-B4CDFD74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64556-6924-4400-B31F-BFF0717C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ACEDF-8883-4E3A-B47D-E7AA454F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706A-2C77-4ED1-B076-622D3A4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1199-3308-49A6-9B3F-ACDC3C8C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B3C6-21A5-4EE7-9146-4AEB7781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8235C-1FFD-4CC5-869D-F1461D0D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0DAC8-4F79-47B6-BBED-EB3A434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E169F-4816-449B-B55A-EF7595B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5449-61AD-4B31-B860-04C5A45B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1B18-43AB-44AE-8101-0B7439D8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5806-D154-412E-818D-C501DC2F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69FFE-5B83-488F-A599-ADD80D9A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AA818-7AC6-4815-AAE1-C57BD418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AA9F7-0F49-4183-8925-48949E85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41A9E-1623-40BF-AB11-7509810D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1FAF-2663-4EC0-820E-60B03224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134CF-86C5-468E-B80A-220CC728E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22AE6-FC1D-411F-AC66-ED790AA9E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E5EC-E154-4F6E-9C08-866DCE00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541D8-B9D9-4C94-919C-605B95BD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A2978-C60A-49B6-8595-079B0981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47550-2850-4D13-8AFD-11AF9AD6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8DD9-AAC2-40F9-9225-EE5A3DC3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880C-34D9-478A-A5FE-B13299C2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B152-7664-4192-8642-6BFD5313BED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E322-8E70-4F11-9B7B-0CBF8A79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44BB-AD83-4833-9227-D1BB585E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474D-5923-4E3C-9879-23D8861E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3CCCD-1EF3-456A-BFC7-E6F620404EFF}"/>
              </a:ext>
            </a:extLst>
          </p:cNvPr>
          <p:cNvSpPr txBox="1"/>
          <p:nvPr/>
        </p:nvSpPr>
        <p:spPr>
          <a:xfrm>
            <a:off x="670560" y="927804"/>
            <a:ext cx="10734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Optical Truss Sideband Locking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Open-loop error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Tuesday – realigning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Wednesday – Reflection PD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Alex’s data/code for FF phase gradient from randomized WF distortions (machine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Condensing simulations/lab write-ups (for Spring qualifying exam)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Taylor Expansions to Misaligned HG beams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Analytical solutions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order shift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/2</a:t>
            </a:r>
            <a:r>
              <a:rPr lang="en-US" baseline="30000" dirty="0"/>
              <a:t>nd</a:t>
            </a:r>
            <a:r>
              <a:rPr lang="en-US" dirty="0"/>
              <a:t> order shift &amp; tilt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Symbolic Expansions (Mathematica)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TTL/signals calculations for misaligned RX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LabVIEW simulations 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Optical truss SB Locking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E6231-9849-4C67-8D9E-D2438C7FD476}"/>
              </a:ext>
            </a:extLst>
          </p:cNvPr>
          <p:cNvSpPr txBox="1"/>
          <p:nvPr/>
        </p:nvSpPr>
        <p:spPr>
          <a:xfrm>
            <a:off x="3946498" y="281473"/>
            <a:ext cx="361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Weekly Nov. 13</a:t>
            </a:r>
          </a:p>
        </p:txBody>
      </p:sp>
    </p:spTree>
    <p:extLst>
      <p:ext uri="{BB962C8B-B14F-4D97-AF65-F5344CB8AC3E}">
        <p14:creationId xmlns:p14="http://schemas.microsoft.com/office/powerpoint/2010/main" val="403078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6</cp:revision>
  <dcterms:created xsi:type="dcterms:W3CDTF">2020-11-13T19:42:07Z</dcterms:created>
  <dcterms:modified xsi:type="dcterms:W3CDTF">2020-11-13T19:59:46Z</dcterms:modified>
</cp:coreProperties>
</file>