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5090-7FE3-4713-8554-AF1F509CB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12/18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A5813-68A5-4017-803D-79BFA4EBB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2F4D-9D7E-4B3A-B6F8-75E9AE4A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truss sideband locking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25E891-FB66-462C-9930-2CB490CF2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2048920"/>
            <a:ext cx="7559695" cy="4557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0FAB5-0806-48A2-94D6-5254CBFCB1E3}"/>
              </a:ext>
            </a:extLst>
          </p:cNvPr>
          <p:cNvSpPr txBox="1"/>
          <p:nvPr/>
        </p:nvSpPr>
        <p:spPr>
          <a:xfrm>
            <a:off x="8128883" y="2110667"/>
            <a:ext cx="3877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Closed the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Moku</a:t>
            </a:r>
            <a:r>
              <a:rPr lang="en-US" dirty="0"/>
              <a:t> LLB error fed back to VCO, to drive EOM and sideband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 (~1 minute) sideband </a:t>
            </a:r>
            <a:r>
              <a:rPr lang="en-US" dirty="0" err="1"/>
              <a:t>lockings</a:t>
            </a:r>
            <a:r>
              <a:rPr lang="en-US" dirty="0"/>
              <a:t> achieved using </a:t>
            </a:r>
            <a:r>
              <a:rPr lang="en-US" dirty="0" err="1"/>
              <a:t>Moku</a:t>
            </a:r>
            <a:r>
              <a:rPr lang="en-US" dirty="0"/>
              <a:t> LLB and laser piezo actuation, with laser freq. adjustment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Quickly drifts out of sideband resonance, will require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8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5E78-604A-452F-8E04-B2E854A6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(RX/Long-arm TTL)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1DC6-E89B-4821-BF8C-DFE655A6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31" y="1870394"/>
            <a:ext cx="11029615" cy="4987605"/>
          </a:xfrm>
        </p:spPr>
        <p:txBody>
          <a:bodyPr/>
          <a:lstStyle/>
          <a:p>
            <a:r>
              <a:rPr lang="en-US" dirty="0"/>
              <a:t>Expanding simulation parameter space</a:t>
            </a:r>
          </a:p>
          <a:p>
            <a:pPr lvl="1"/>
            <a:r>
              <a:rPr lang="en-US" dirty="0"/>
              <a:t>More agreement check of Alex/Paul formulations</a:t>
            </a:r>
          </a:p>
          <a:p>
            <a:pPr lvl="1"/>
            <a:r>
              <a:rPr lang="en-US" dirty="0"/>
              <a:t>Verification of regular vs. total LPS performance for long-arm IFO</a:t>
            </a:r>
          </a:p>
          <a:p>
            <a:r>
              <a:rPr lang="en-US" dirty="0"/>
              <a:t>Contrast comparisons</a:t>
            </a:r>
          </a:p>
          <a:p>
            <a:pPr lvl="1"/>
            <a:r>
              <a:rPr lang="en-US" dirty="0"/>
              <a:t>Investigate total LPS limitations</a:t>
            </a:r>
          </a:p>
          <a:p>
            <a:pPr lvl="1"/>
            <a:r>
              <a:rPr lang="en-US" dirty="0"/>
              <a:t>Not trivial calculation in Paul’s current formulation</a:t>
            </a:r>
          </a:p>
          <a:p>
            <a:r>
              <a:rPr lang="en-US" dirty="0"/>
              <a:t>Material for annual write-up</a:t>
            </a:r>
          </a:p>
          <a:p>
            <a:pPr lvl="1"/>
            <a:r>
              <a:rPr lang="en-US" dirty="0"/>
              <a:t>Plots showing agreement Alex/Paul/Paul F(numerical TH-HG00 check)</a:t>
            </a:r>
          </a:p>
          <a:p>
            <a:pPr lvl="1"/>
            <a:r>
              <a:rPr lang="en-US" dirty="0"/>
              <a:t>Probably not timing or expansion order variation (Paul)</a:t>
            </a:r>
          </a:p>
          <a:p>
            <a:pPr lvl="1"/>
            <a:r>
              <a:rPr lang="en-US" dirty="0"/>
              <a:t>Plots for shot noise, contrast (Alex)</a:t>
            </a:r>
          </a:p>
        </p:txBody>
      </p:sp>
    </p:spTree>
    <p:extLst>
      <p:ext uri="{BB962C8B-B14F-4D97-AF65-F5344CB8AC3E}">
        <p14:creationId xmlns:p14="http://schemas.microsoft.com/office/powerpoint/2010/main" val="30103048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</TotalTime>
  <Words>133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Wingdings 2</vt:lpstr>
      <vt:lpstr>Dividend</vt:lpstr>
      <vt:lpstr>12/18</vt:lpstr>
      <vt:lpstr>Optical truss sideband locking</vt:lpstr>
      <vt:lpstr>Simulations (RX/Long-arm TTL)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12/14</dc:title>
  <dc:creator>Paul Edwards</dc:creator>
  <cp:lastModifiedBy>Paul Edwards</cp:lastModifiedBy>
  <cp:revision>11</cp:revision>
  <dcterms:created xsi:type="dcterms:W3CDTF">2020-12-18T19:41:33Z</dcterms:created>
  <dcterms:modified xsi:type="dcterms:W3CDTF">2020-12-18T20:24:28Z</dcterms:modified>
</cp:coreProperties>
</file>