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6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7F3F-8486-44D3-BF7A-8C2CD054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018D3-FA61-4056-B331-054EF41C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56B4-7448-417A-BD5C-AD9ADEC4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5F80-3756-4714-BEAF-D904B76A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D68F-93B5-444A-9B2B-5D3A6379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F0CB-7546-4EF4-BAB9-1A87EA58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F5CCA-2FB2-4798-879D-8711E9DA9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E61C2-97D8-4668-A192-F2D3F56E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854B-BA88-439A-B795-04D672D5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E481-8478-40B6-9BD4-D7C8ABB4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F5C64-FAD6-4500-AA40-5607B254A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9DDDD-80C9-43F6-A8F1-88B2A267A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43236-8737-47D2-A109-B6172E9F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A70A-D954-4908-A503-5CAEBC86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BFE6-64EC-495A-B5EE-A1D98EBF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C4B5-47EB-4935-AFB7-8A93395E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3760-9528-48C8-9E01-25476235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769E-3100-4616-BE1A-97289413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77087-58E8-4F00-BD2F-3CE763A9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AA25-D365-4CFD-A9CA-CE66E581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15EE-DFFE-4640-B090-CD7346FF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AA4F5-3BFC-40CF-B1C8-EBECA527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D865-3AC4-4D2B-816A-7F39F59E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4082-B883-4550-A671-B4B3B0FF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F44B-E89D-43F4-81EE-FD605D7D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80EC-43D2-427D-BAEE-6BD71703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12E-9E6F-4CDC-9257-32FD854A7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6081E-3306-4143-AD91-33139ECDD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980DB-313E-4917-AE1F-4EA5425D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49C90-D62F-4DF6-AB3B-0AA5CD5A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DEE04-7715-48AC-936E-D2010E6F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1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44F5-7B56-491C-9105-A44A1F17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FEB71-0D5D-4E1E-BF21-01A6BDF28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7A7E2-D7BA-414C-8319-C9B99C48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DBE9C-7F38-4E2C-8B68-67595F50D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7BB19-7E55-44B6-8118-A7C35CB15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E47E4-5739-4F1B-9F31-19F0EF9B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C5664-86CB-4FFF-88FC-49B7D6A8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B4534-AE3E-4FC1-A76D-5147CCC6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7360-1502-4FE8-81D9-BF426312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FDB61-D936-43AF-B482-65CBCDD5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A7AF3-D8E3-409E-968F-C7444471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570AD-D890-45A9-8EE4-5FD6C2C0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41BCE-A1D2-4878-BEF5-62F71AD7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D5D53-7F87-489A-AB9E-FF91A0C9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D6B7A-246B-4827-833C-3E5A9D70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2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401F-0E52-46F8-BB7B-E5501F61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59DB-688B-47DC-A773-6C128BD61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10283-B238-4399-A2E0-A43AB9C5E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D3102-15B7-4146-BEF7-40445164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D07C7-4A91-442D-A996-C7A1AD07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44C8E-95F4-42B2-8010-3E3C70D6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1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964-1771-40BA-AEB6-D8146E2F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9FD45-34D3-4C51-9431-478FB24DC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5BB7C-7F14-4D3F-B127-F8E73C627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B03FD-59B0-4349-983A-544CBF8E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61C0B-9873-4D21-9D4F-B6CF6311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B942-DB87-4978-AB66-D3D25F41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E0417-0820-489F-A5A3-442FC17E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66208-0BAD-4D53-9185-9D774ADF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E4E4-ED26-4737-AF95-3E9C7FA73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9853-90F1-49DE-9D35-AED9100E03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ECCB2-3139-4B14-B87B-B25105A3E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5BAB-54A0-4F85-BDF7-F8DC8E5F4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60008" y="3086654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8167D2-0253-449B-892B-C5D8FFB98333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N-</a:t>
            </a:r>
            <a:r>
              <a:rPr lang="en-US" dirty="0" err="1"/>
              <a:t>th</a:t>
            </a:r>
            <a:r>
              <a:rPr lang="en-US" dirty="0"/>
              <a:t> Order Approximation:</a:t>
            </a:r>
            <a:br>
              <a:rPr lang="en-US" dirty="0"/>
            </a:br>
            <a:r>
              <a:rPr lang="en-US" dirty="0"/>
              <a:t>Shifted Beam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0BCF67-E3AC-47AC-AEE4-99DC30ACE474}"/>
              </a:ext>
            </a:extLst>
          </p:cNvPr>
          <p:cNvSpPr txBox="1">
            <a:spLocks/>
          </p:cNvSpPr>
          <p:nvPr/>
        </p:nvSpPr>
        <p:spPr>
          <a:xfrm>
            <a:off x="1765177" y="257754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May 24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1D396-BA33-4F50-BD0C-7979E8F1C1F4}"/>
              </a:ext>
            </a:extLst>
          </p:cNvPr>
          <p:cNvSpPr txBox="1"/>
          <p:nvPr/>
        </p:nvSpPr>
        <p:spPr>
          <a:xfrm>
            <a:off x="4021606" y="4515081"/>
            <a:ext cx="7266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Computation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Tophat</a:t>
            </a:r>
            <a:r>
              <a:rPr lang="en-US" sz="2000" dirty="0"/>
              <a:t> ,varied max mode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Gaussian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Shifts up to 100 micron</a:t>
            </a:r>
          </a:p>
        </p:txBody>
      </p:sp>
    </p:spTree>
    <p:extLst>
      <p:ext uri="{BB962C8B-B14F-4D97-AF65-F5344CB8AC3E}">
        <p14:creationId xmlns:p14="http://schemas.microsoft.com/office/powerpoint/2010/main" val="380367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442912" y="1559695"/>
            <a:ext cx="4564094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843532-E1E0-45C0-916A-4289264E8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148" y="2148892"/>
            <a:ext cx="5777163" cy="4068532"/>
          </a:xfrm>
          <a:prstGeom prst="rect">
            <a:avLst/>
          </a:prstGeom>
        </p:spPr>
      </p:pic>
      <p:pic>
        <p:nvPicPr>
          <p:cNvPr id="10" name="Picture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4CAF3B1-0640-4115-8B4E-E857ABE18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" y="2120533"/>
            <a:ext cx="5882672" cy="4068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ACA0B9-3678-4428-8779-53FF184C5E50}"/>
              </a:ext>
            </a:extLst>
          </p:cNvPr>
          <p:cNvSpPr txBox="1"/>
          <p:nvPr/>
        </p:nvSpPr>
        <p:spPr>
          <a:xfrm>
            <a:off x="5091643" y="558472"/>
            <a:ext cx="72660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Performing the expansion for updated </a:t>
            </a:r>
            <a:r>
              <a:rPr lang="en-US" sz="2000" dirty="0" err="1"/>
              <a:t>C</a:t>
            </a:r>
            <a:r>
              <a:rPr lang="en-US" sz="2000" baseline="-25000" dirty="0" err="1"/>
              <a:t>nm</a:t>
            </a:r>
            <a:r>
              <a:rPr lang="en-US" sz="2000" dirty="0"/>
              <a:t> ( no signal calc. or tilt)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 to 10</a:t>
            </a:r>
            <a:r>
              <a:rPr lang="en-US" sz="2000" baseline="30000" dirty="0"/>
              <a:t>th</a:t>
            </a:r>
            <a:r>
              <a:rPr lang="en-US" sz="2000" dirty="0"/>
              <a:t> order: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baseline="30000" dirty="0"/>
              <a:t>10 </a:t>
            </a:r>
            <a:r>
              <a:rPr lang="en-US" sz="2000" dirty="0"/>
              <a:t>terms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x</a:t>
            </a:r>
            <a:r>
              <a:rPr lang="en-US" sz="2000" baseline="30000" dirty="0"/>
              <a:t>10 </a:t>
            </a:r>
            <a:r>
              <a:rPr lang="en-US" sz="2000" dirty="0"/>
              <a:t>terms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 order 34 </a:t>
            </a:r>
            <a:r>
              <a:rPr lang="en-US" sz="2000" dirty="0" err="1"/>
              <a:t>tophat</a:t>
            </a:r>
            <a:r>
              <a:rPr lang="en-US" sz="2000" dirty="0"/>
              <a:t> -&gt; order 44 after x transformations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C7C4E9-937D-4AF6-A4FF-63E40978D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346" y="6201988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[0.015625, 0.015625, 0.15625, 0.59375, 1.359375, 2.921875, 7.609375, 18.953125, 44.234375, 104.390625, 240.046875]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88D52-5FEE-4155-BCBB-2F428BDBE329}"/>
              </a:ext>
            </a:extLst>
          </p:cNvPr>
          <p:cNvSpPr txBox="1"/>
          <p:nvPr/>
        </p:nvSpPr>
        <p:spPr>
          <a:xfrm>
            <a:off x="532660" y="878889"/>
            <a:ext cx="395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Computation Times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705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42253" y="1426530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7C3D142-9152-411B-A6F3-BDF287A4E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82" y="1477190"/>
            <a:ext cx="6717435" cy="4604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8F0EE1-FFA4-4538-8305-AA78BAF2B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61" y="6081275"/>
            <a:ext cx="6500423" cy="6477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51C1D3-4A58-423F-B9C0-1B67513BF780}"/>
              </a:ext>
            </a:extLst>
          </p:cNvPr>
          <p:cNvSpPr txBox="1"/>
          <p:nvPr/>
        </p:nvSpPr>
        <p:spPr>
          <a:xfrm>
            <a:off x="541538" y="878889"/>
            <a:ext cx="1070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Computation Times: Varying </a:t>
            </a:r>
            <a:r>
              <a:rPr lang="en-US" sz="3600" dirty="0" err="1"/>
              <a:t>Tophat</a:t>
            </a:r>
            <a:r>
              <a:rPr lang="en-US" sz="3600" dirty="0"/>
              <a:t> Max Mode Order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88C90-F920-4ED3-910C-8D94ABA1A34F}"/>
              </a:ext>
            </a:extLst>
          </p:cNvPr>
          <p:cNvSpPr txBox="1"/>
          <p:nvPr/>
        </p:nvSpPr>
        <p:spPr>
          <a:xfrm>
            <a:off x="7710066" y="1880325"/>
            <a:ext cx="4381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Same scenario as previous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Times shown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 ~double from mode 18 to 26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~O(n</a:t>
            </a:r>
            <a:r>
              <a:rPr lang="en-US" sz="2000" baseline="30000" dirty="0"/>
              <a:t>2</a:t>
            </a:r>
            <a:r>
              <a:rPr lang="en-US" sz="2000" dirty="0"/>
              <a:t>) …</a:t>
            </a:r>
          </a:p>
        </p:txBody>
      </p:sp>
    </p:spTree>
    <p:extLst>
      <p:ext uri="{BB962C8B-B14F-4D97-AF65-F5344CB8AC3E}">
        <p14:creationId xmlns:p14="http://schemas.microsoft.com/office/powerpoint/2010/main" val="80337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50DF2506-4CFA-4FAA-BCB9-7EEB5E4E5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103" y="1764730"/>
            <a:ext cx="2514038" cy="24684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442912" y="1151320"/>
            <a:ext cx="3169964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pic>
        <p:nvPicPr>
          <p:cNvPr id="11" name="Picture 10" descr="A picture containing sitting, green, light, white&#10;&#10;Description automatically generated">
            <a:extLst>
              <a:ext uri="{FF2B5EF4-FFF2-40B4-BE49-F238E27FC236}">
                <a16:creationId xmlns:a16="http://schemas.microsoft.com/office/drawing/2014/main" id="{1CC85005-CAD9-4324-85FB-8DF9F6032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864" y="2273054"/>
            <a:ext cx="4865261" cy="44687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93B29A-A862-47AB-9841-149B0FD6CCF0}"/>
              </a:ext>
            </a:extLst>
          </p:cNvPr>
          <p:cNvSpPr txBox="1"/>
          <p:nvPr/>
        </p:nvSpPr>
        <p:spPr>
          <a:xfrm>
            <a:off x="408374" y="576011"/>
            <a:ext cx="395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Shifted Gaussian</a:t>
            </a:r>
            <a:endParaRPr lang="en-US" sz="2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53787B-4113-4906-A861-AFC522BBF2B1}"/>
              </a:ext>
            </a:extLst>
          </p:cNvPr>
          <p:cNvCxnSpPr>
            <a:cxnSpLocks/>
          </p:cNvCxnSpPr>
          <p:nvPr/>
        </p:nvCxnSpPr>
        <p:spPr>
          <a:xfrm>
            <a:off x="9181112" y="2237726"/>
            <a:ext cx="0" cy="4240336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FF1F51-A7C3-483C-8661-EDDDCF12C25C}"/>
              </a:ext>
            </a:extLst>
          </p:cNvPr>
          <p:cNvSpPr txBox="1"/>
          <p:nvPr/>
        </p:nvSpPr>
        <p:spPr>
          <a:xfrm>
            <a:off x="3740402" y="551411"/>
            <a:ext cx="5623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Intensity contour (100 micron)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Intensity at y=0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Vertical lines show expected shift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(L to R: 25,50,75,100um)</a:t>
            </a:r>
          </a:p>
        </p:txBody>
      </p:sp>
      <p:pic>
        <p:nvPicPr>
          <p:cNvPr id="37" name="Picture 36" descr="A close up of a map&#10;&#10;Description automatically generated">
            <a:extLst>
              <a:ext uri="{FF2B5EF4-FFF2-40B4-BE49-F238E27FC236}">
                <a16:creationId xmlns:a16="http://schemas.microsoft.com/office/drawing/2014/main" id="{78A676B0-F1DB-439C-BB3E-A2FD2E2FD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81" y="4324156"/>
            <a:ext cx="2447314" cy="238774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28D23F-AC6C-447D-A6F8-ED064EFA456C}"/>
              </a:ext>
            </a:extLst>
          </p:cNvPr>
          <p:cNvCxnSpPr>
            <a:cxnSpLocks/>
          </p:cNvCxnSpPr>
          <p:nvPr/>
        </p:nvCxnSpPr>
        <p:spPr>
          <a:xfrm>
            <a:off x="2458992" y="4243528"/>
            <a:ext cx="0" cy="2333086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78ED65-F001-479D-9DE1-7CC380E1471F}"/>
              </a:ext>
            </a:extLst>
          </p:cNvPr>
          <p:cNvCxnSpPr>
            <a:cxnSpLocks/>
          </p:cNvCxnSpPr>
          <p:nvPr/>
        </p:nvCxnSpPr>
        <p:spPr>
          <a:xfrm>
            <a:off x="5573983" y="1900675"/>
            <a:ext cx="0" cy="2075022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map&#10;&#10;Description automatically generated">
            <a:extLst>
              <a:ext uri="{FF2B5EF4-FFF2-40B4-BE49-F238E27FC236}">
                <a16:creationId xmlns:a16="http://schemas.microsoft.com/office/drawing/2014/main" id="{A4BF56A9-8A59-4152-9E92-84BF17D95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34" y="1900675"/>
            <a:ext cx="2365642" cy="231995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77E138-DFA7-4313-B1F0-711A62E10CB0}"/>
              </a:ext>
            </a:extLst>
          </p:cNvPr>
          <p:cNvCxnSpPr>
            <a:cxnSpLocks/>
          </p:cNvCxnSpPr>
          <p:nvPr/>
        </p:nvCxnSpPr>
        <p:spPr>
          <a:xfrm>
            <a:off x="2904355" y="1900675"/>
            <a:ext cx="0" cy="2161018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close up of a map&#10;&#10;Description automatically generated">
            <a:extLst>
              <a:ext uri="{FF2B5EF4-FFF2-40B4-BE49-F238E27FC236}">
                <a16:creationId xmlns:a16="http://schemas.microsoft.com/office/drawing/2014/main" id="{B044DE15-5849-46D0-9260-4E29E88CDD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103" y="4334400"/>
            <a:ext cx="2441493" cy="237750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BBE518C-9FC5-4CAD-98C9-D12C3F690FF8}"/>
              </a:ext>
            </a:extLst>
          </p:cNvPr>
          <p:cNvCxnSpPr>
            <a:cxnSpLocks/>
          </p:cNvCxnSpPr>
          <p:nvPr/>
        </p:nvCxnSpPr>
        <p:spPr>
          <a:xfrm>
            <a:off x="5131007" y="4403040"/>
            <a:ext cx="0" cy="2075022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89503F0-7AF3-4E2B-A7DF-5E423102F401}"/>
              </a:ext>
            </a:extLst>
          </p:cNvPr>
          <p:cNvSpPr txBox="1"/>
          <p:nvPr/>
        </p:nvSpPr>
        <p:spPr>
          <a:xfrm>
            <a:off x="8267669" y="1437152"/>
            <a:ext cx="219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Intensity (a=100um,5</a:t>
            </a:r>
            <a:r>
              <a:rPr lang="en-US" baseline="30000" dirty="0"/>
              <a:t>th</a:t>
            </a:r>
            <a:r>
              <a:rPr lang="en-US" dirty="0"/>
              <a:t> order)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F37C34E-6E4E-4A54-8B62-BD0CA2B98278}"/>
              </a:ext>
            </a:extLst>
          </p:cNvPr>
          <p:cNvCxnSpPr>
            <a:cxnSpLocks/>
          </p:cNvCxnSpPr>
          <p:nvPr/>
        </p:nvCxnSpPr>
        <p:spPr>
          <a:xfrm>
            <a:off x="4016103" y="1252605"/>
            <a:ext cx="0" cy="501222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56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60008" y="3086654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</p:spTree>
    <p:extLst>
      <p:ext uri="{BB962C8B-B14F-4D97-AF65-F5344CB8AC3E}">
        <p14:creationId xmlns:p14="http://schemas.microsoft.com/office/powerpoint/2010/main" val="33977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E57A3A5-627E-4C1C-AF24-4132F79DB08C}" vid="{DDAAC8FD-8AB0-4C43-A217-82349605EE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LISA sim</Template>
  <TotalTime>96</TotalTime>
  <Words>158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Edwards</dc:creator>
  <cp:lastModifiedBy>Paul Edwards</cp:lastModifiedBy>
  <cp:revision>17</cp:revision>
  <dcterms:created xsi:type="dcterms:W3CDTF">2020-05-25T00:30:44Z</dcterms:created>
  <dcterms:modified xsi:type="dcterms:W3CDTF">2020-05-25T02:12:26Z</dcterms:modified>
</cp:coreProperties>
</file>