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288F-EB11-4159-AF32-A29477246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2E223-697E-4216-BF9B-9B98E2F5B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6DA61-2E3A-4ADD-BF7C-CEC256A9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47-443D-4D84-AAA0-B1D977DF745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FFBE-EAF9-4EA3-B32A-E4E085C6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8C4E8-D03E-45AA-9AA0-8147E82E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E9B2-5160-4B02-804A-1A53F9C8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7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311D-B624-41E4-8E64-4E962EAE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7A879-2786-40F1-99D3-F2CB925D7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F6FEF-53FE-4F7B-A42E-EC5316C4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47-443D-4D84-AAA0-B1D977DF745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29265-1C13-413E-9AF1-9891FB8F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05DF-B233-436D-A47B-B49949F3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E9B2-5160-4B02-804A-1A53F9C8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4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716A9-9FEC-446A-803F-647DBAE17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E64BA-57DB-46FC-8A3D-1E4B4B3D9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2DF2F-FD25-468E-BDB4-52F675DB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47-443D-4D84-AAA0-B1D977DF745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60A9-2A9B-4975-AE4E-4DFE883F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CF427-8FEF-4574-8552-81F971F0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E9B2-5160-4B02-804A-1A53F9C8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87CD-2356-48AF-ACC3-DEAB7309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46E8-A65B-4A18-B190-CE5134D4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CDD3C-FB9B-4649-9804-7EC662F2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47-443D-4D84-AAA0-B1D977DF745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E452-3DB1-45A5-BA5C-6299AF95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35952-2B4F-4898-83B4-721FCD0E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E9B2-5160-4B02-804A-1A53F9C8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1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517B-E42C-471C-B260-43AFC4DA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2A22B-44C1-4192-8B99-AC797701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876C2-9C41-4A6E-9142-1DB894FD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47-443D-4D84-AAA0-B1D977DF745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5FBC8-1595-4C26-A208-7CA6FFFF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BF6A-0ADB-4554-BE19-B68C48AB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E9B2-5160-4B02-804A-1A53F9C8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78D4-DDA4-4695-A2C8-79DFC590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FEB8-0C29-43E7-A978-7D7833CC3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C7EE2-43FB-4E08-88F6-8F4FB01BF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481F5-7D65-435A-8202-6BE82D6E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47-443D-4D84-AAA0-B1D977DF745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1ED95-0CFD-4756-8A5C-4DE2427B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F7E01-1194-4F3D-BF32-41BC458D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E9B2-5160-4B02-804A-1A53F9C8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0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9C5A-0C75-4048-9632-7FAA85AE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6A45C-3BD2-45E9-941E-6E134898C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A25C3-CBCF-48CE-8649-DE714ACDC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8E1F-F08D-4197-BA11-35FF6BC3A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02CAB-F1EF-4CA6-A252-C2EBC8CB0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40A0A-6123-48FD-B324-3F8BDDA8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47-443D-4D84-AAA0-B1D977DF745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DE492-041B-41AD-8744-E1A9F840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C1315-C7F0-417F-9924-E9C907C7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E9B2-5160-4B02-804A-1A53F9C8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EA0F-084B-40B3-B8DC-E821BA71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BE4D1-D1F1-4A7F-9A12-DF2E0A46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47-443D-4D84-AAA0-B1D977DF745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CEF65-1593-45B5-8B62-BE5DC755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7882C-C1DC-4324-AE10-10C6D93D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E9B2-5160-4B02-804A-1A53F9C8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7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65C64-6355-4C09-AC70-D7F4ED31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47-443D-4D84-AAA0-B1D977DF745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51F42-8926-402D-8E1C-C99E6B09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035B4-40CE-4E46-859F-B03EC091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E9B2-5160-4B02-804A-1A53F9C8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E783-D40C-41DC-B445-F3B9EAEE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B318-ABEA-4AA4-B67F-66835214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D689C-61B1-488D-8036-1E18E2C2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29A48-5EDC-4667-ADDD-A69B426B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47-443D-4D84-AAA0-B1D977DF745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573D-895F-4B53-856D-E41E8188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350DB-691B-4715-808D-CE6CD982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E9B2-5160-4B02-804A-1A53F9C8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60C0-C1B1-4654-8A39-762A0A21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290E8-698E-4D39-AD5C-706BDCCC5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9E56-DBBA-4883-9172-E9A37ECF8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36E1B-54BC-4465-9994-706D8E6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47-443D-4D84-AAA0-B1D977DF745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42643-CECF-4437-AD16-66D244E5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01DE3-41C8-4EB8-86BB-5A1A07AD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E9B2-5160-4B02-804A-1A53F9C8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7402-7BCB-427C-9B5B-8736687C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1C89A-978D-4918-8F5E-6B6E22A26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C99A1-D7D8-4C29-A759-825D92AB0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AC47-443D-4D84-AAA0-B1D977DF745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90ADD-362F-4E74-810B-FF049309E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70AA-F059-4B74-BF98-FD5970B74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E9B2-5160-4B02-804A-1A53F9C8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FCB10BE8-8313-4F51-B435-13BECEA75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1885950"/>
            <a:ext cx="7884327" cy="2897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E0E2F62-47C3-4FC5-A5C5-17DC2CDB170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Generalized 2nd Order Tilt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7BD4051-755D-4B09-99C5-0E57F8377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595" y="1885950"/>
            <a:ext cx="4089610" cy="38673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 descr="A close up of a clock&#10;&#10;Description automatically generated">
            <a:extLst>
              <a:ext uri="{FF2B5EF4-FFF2-40B4-BE49-F238E27FC236}">
                <a16:creationId xmlns:a16="http://schemas.microsoft.com/office/drawing/2014/main" id="{B29818DB-963E-4DBE-AB36-9E27418E0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406" y="5123049"/>
            <a:ext cx="3016505" cy="12604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0550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AED41366-9977-42AA-BF8E-D8165A284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17" y="1310323"/>
            <a:ext cx="10819887" cy="4440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A86CE-53B5-482E-A3B5-C6152C28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Varying “top hat” mode order (10um offset)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A194A19-7B4F-45FE-8B0F-297447C73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4" y="1325563"/>
            <a:ext cx="7586933" cy="4440237"/>
          </a:xfrm>
          <a:prstGeom prst="rect">
            <a:avLst/>
          </a:prstGeom>
        </p:spPr>
      </p:pic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A7AD01AA-047B-49C8-82A4-8DEB0716C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83" y="1402485"/>
            <a:ext cx="3970554" cy="466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9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6CB5-5508-47D4-A63A-51DF9893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Imaging (TH-HG00)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B37AAF0-640E-44B7-9EC6-9B02CF222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5" y="1705928"/>
            <a:ext cx="10908864" cy="4552632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2EB53074-6491-439D-AB92-D7E500570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82" y="1690688"/>
            <a:ext cx="7800635" cy="46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6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6CB5-5508-47D4-A63A-51DF9893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Imaging (TH-HG00)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B37AAF0-640E-44B7-9EC6-9B02CF222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5" y="1705928"/>
            <a:ext cx="10908864" cy="4552632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0DC58BA-78EE-417F-B72A-FC673BB0E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" y="1721168"/>
            <a:ext cx="7717795" cy="455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8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Varying “top hat” mode order (10um offset)</vt:lpstr>
      <vt:lpstr>Perfect Imaging (TH-HG00)</vt:lpstr>
      <vt:lpstr>Perfect Imaging (TH-HG00)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Edwards</dc:creator>
  <cp:lastModifiedBy>Paul Edwards</cp:lastModifiedBy>
  <cp:revision>5</cp:revision>
  <dcterms:created xsi:type="dcterms:W3CDTF">2020-07-31T19:08:14Z</dcterms:created>
  <dcterms:modified xsi:type="dcterms:W3CDTF">2020-07-31T20:39:13Z</dcterms:modified>
</cp:coreProperties>
</file>