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F0D5CD-0358-479E-94D3-238A7EE0FDE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19B50A8-1019-4EE0-9614-6FC3D383386F}">
      <dgm:prSet phldrT="[Text]"/>
      <dgm:spPr/>
      <dgm:t>
        <a:bodyPr/>
        <a:lstStyle/>
        <a:p>
          <a:r>
            <a:rPr lang="en-US" b="1" dirty="0"/>
            <a:t>Mathematica</a:t>
          </a:r>
        </a:p>
        <a:p>
          <a:r>
            <a:rPr lang="en-US" dirty="0"/>
            <a:t>multivariate series expansion</a:t>
          </a:r>
        </a:p>
      </dgm:t>
    </dgm:pt>
    <dgm:pt modelId="{9F76F917-5867-4DD9-9823-5D48F123F2C7}" type="parTrans" cxnId="{7C4893B8-E300-4EFE-9B33-668C17BE0DF2}">
      <dgm:prSet/>
      <dgm:spPr/>
      <dgm:t>
        <a:bodyPr/>
        <a:lstStyle/>
        <a:p>
          <a:endParaRPr lang="en-US"/>
        </a:p>
      </dgm:t>
    </dgm:pt>
    <dgm:pt modelId="{D1367011-FAC6-444E-9265-73B32AC69EBC}" type="sibTrans" cxnId="{7C4893B8-E300-4EFE-9B33-668C17BE0DF2}">
      <dgm:prSet/>
      <dgm:spPr/>
      <dgm:t>
        <a:bodyPr/>
        <a:lstStyle/>
        <a:p>
          <a:endParaRPr lang="en-US"/>
        </a:p>
      </dgm:t>
    </dgm:pt>
    <dgm:pt modelId="{B7A2B1A9-1B47-4AA4-9AA6-689C483931D7}">
      <dgm:prSet phldrT="[Text]"/>
      <dgm:spPr/>
      <dgm:t>
        <a:bodyPr/>
        <a:lstStyle/>
        <a:p>
          <a:r>
            <a:rPr lang="en-US" dirty="0"/>
            <a:t>Parse for Python</a:t>
          </a:r>
        </a:p>
      </dgm:t>
    </dgm:pt>
    <dgm:pt modelId="{EA594F00-3B9F-489B-856B-4BDC9378D0D7}" type="parTrans" cxnId="{A01D2475-8A07-4B16-9EF2-B7071E579D53}">
      <dgm:prSet/>
      <dgm:spPr/>
      <dgm:t>
        <a:bodyPr/>
        <a:lstStyle/>
        <a:p>
          <a:endParaRPr lang="en-US"/>
        </a:p>
      </dgm:t>
    </dgm:pt>
    <dgm:pt modelId="{5B5FD6F2-42F5-47E9-B541-C6B72F57AB50}" type="sibTrans" cxnId="{A01D2475-8A07-4B16-9EF2-B7071E579D53}">
      <dgm:prSet/>
      <dgm:spPr/>
      <dgm:t>
        <a:bodyPr/>
        <a:lstStyle/>
        <a:p>
          <a:endParaRPr lang="en-US"/>
        </a:p>
      </dgm:t>
    </dgm:pt>
    <dgm:pt modelId="{C5C20B44-817D-44F9-9033-15B48FF798E3}">
      <dgm:prSet phldrT="[Text]"/>
      <dgm:spPr/>
      <dgm:t>
        <a:bodyPr/>
        <a:lstStyle/>
        <a:p>
          <a:r>
            <a:rPr lang="en-US" dirty="0"/>
            <a:t>Split result for coordinate dependence (x,x^2…)</a:t>
          </a:r>
        </a:p>
      </dgm:t>
    </dgm:pt>
    <dgm:pt modelId="{AC9E6004-CAFC-4FC0-A4D7-3C78B5284623}" type="parTrans" cxnId="{C0849AD8-26D9-4DEC-B754-9F5996E0270A}">
      <dgm:prSet/>
      <dgm:spPr/>
      <dgm:t>
        <a:bodyPr/>
        <a:lstStyle/>
        <a:p>
          <a:endParaRPr lang="en-US"/>
        </a:p>
      </dgm:t>
    </dgm:pt>
    <dgm:pt modelId="{9CEA6A68-9A7D-4FD6-B250-F494F89EE11E}" type="sibTrans" cxnId="{C0849AD8-26D9-4DEC-B754-9F5996E0270A}">
      <dgm:prSet/>
      <dgm:spPr/>
      <dgm:t>
        <a:bodyPr/>
        <a:lstStyle/>
        <a:p>
          <a:endParaRPr lang="en-US"/>
        </a:p>
      </dgm:t>
    </dgm:pt>
    <dgm:pt modelId="{EDF829CB-CC4F-4C2B-A15C-A953F8AD4D43}">
      <dgm:prSet phldrT="[Text]"/>
      <dgm:spPr/>
      <dgm:t>
        <a:bodyPr/>
        <a:lstStyle/>
        <a:p>
          <a:r>
            <a:rPr lang="en-US" dirty="0"/>
            <a:t>Apply coordinate transformation to HG modes</a:t>
          </a:r>
        </a:p>
      </dgm:t>
    </dgm:pt>
    <dgm:pt modelId="{F8EB5011-3F89-4C9E-87C3-D07B520240CD}" type="parTrans" cxnId="{0FDDAED2-36C9-46B1-AC8E-508F5C0DF8A2}">
      <dgm:prSet/>
      <dgm:spPr/>
      <dgm:t>
        <a:bodyPr/>
        <a:lstStyle/>
        <a:p>
          <a:endParaRPr lang="en-US"/>
        </a:p>
      </dgm:t>
    </dgm:pt>
    <dgm:pt modelId="{645448AD-B2F1-408F-BAEE-5DA21D509D82}" type="sibTrans" cxnId="{0FDDAED2-36C9-46B1-AC8E-508F5C0DF8A2}">
      <dgm:prSet/>
      <dgm:spPr/>
      <dgm:t>
        <a:bodyPr/>
        <a:lstStyle/>
        <a:p>
          <a:endParaRPr lang="en-US"/>
        </a:p>
      </dgm:t>
    </dgm:pt>
    <dgm:pt modelId="{03C947C3-F44C-46D4-A71F-A9E0EDF7E1B8}" type="pres">
      <dgm:prSet presAssocID="{93F0D5CD-0358-479E-94D3-238A7EE0FDE3}" presName="CompostProcess" presStyleCnt="0">
        <dgm:presLayoutVars>
          <dgm:dir/>
          <dgm:resizeHandles val="exact"/>
        </dgm:presLayoutVars>
      </dgm:prSet>
      <dgm:spPr/>
    </dgm:pt>
    <dgm:pt modelId="{6F6242CF-623F-4439-9ED5-1765DEE94413}" type="pres">
      <dgm:prSet presAssocID="{93F0D5CD-0358-479E-94D3-238A7EE0FDE3}" presName="arrow" presStyleLbl="bgShp" presStyleIdx="0" presStyleCnt="1" custLinFactNeighborX="-6851" custLinFactNeighborY="29825"/>
      <dgm:spPr/>
    </dgm:pt>
    <dgm:pt modelId="{01A85E10-92F6-4D4A-A9C9-2D21CFA87E23}" type="pres">
      <dgm:prSet presAssocID="{93F0D5CD-0358-479E-94D3-238A7EE0FDE3}" presName="linearProcess" presStyleCnt="0"/>
      <dgm:spPr/>
    </dgm:pt>
    <dgm:pt modelId="{48752985-7E3F-4EDF-AFB9-DC7A1FC9CB46}" type="pres">
      <dgm:prSet presAssocID="{EDF829CB-CC4F-4C2B-A15C-A953F8AD4D43}" presName="textNode" presStyleLbl="node1" presStyleIdx="0" presStyleCnt="4">
        <dgm:presLayoutVars>
          <dgm:bulletEnabled val="1"/>
        </dgm:presLayoutVars>
      </dgm:prSet>
      <dgm:spPr/>
    </dgm:pt>
    <dgm:pt modelId="{22D8E4FF-13F2-4F88-8EE8-44AD281DFF5C}" type="pres">
      <dgm:prSet presAssocID="{645448AD-B2F1-408F-BAEE-5DA21D509D82}" presName="sibTrans" presStyleCnt="0"/>
      <dgm:spPr/>
    </dgm:pt>
    <dgm:pt modelId="{D40C81D2-D5A3-49D8-9DF9-5FE1C93A884B}" type="pres">
      <dgm:prSet presAssocID="{419B50A8-1019-4EE0-9614-6FC3D383386F}" presName="textNode" presStyleLbl="node1" presStyleIdx="1" presStyleCnt="4">
        <dgm:presLayoutVars>
          <dgm:bulletEnabled val="1"/>
        </dgm:presLayoutVars>
      </dgm:prSet>
      <dgm:spPr/>
    </dgm:pt>
    <dgm:pt modelId="{68AEF141-1E33-49C7-B833-7D277376D308}" type="pres">
      <dgm:prSet presAssocID="{D1367011-FAC6-444E-9265-73B32AC69EBC}" presName="sibTrans" presStyleCnt="0"/>
      <dgm:spPr/>
    </dgm:pt>
    <dgm:pt modelId="{8646CADE-DBD1-489C-B867-B758355807C2}" type="pres">
      <dgm:prSet presAssocID="{B7A2B1A9-1B47-4AA4-9AA6-689C483931D7}" presName="textNode" presStyleLbl="node1" presStyleIdx="2" presStyleCnt="4">
        <dgm:presLayoutVars>
          <dgm:bulletEnabled val="1"/>
        </dgm:presLayoutVars>
      </dgm:prSet>
      <dgm:spPr/>
    </dgm:pt>
    <dgm:pt modelId="{928B7F7B-CAED-40D5-9C1C-E08545913634}" type="pres">
      <dgm:prSet presAssocID="{5B5FD6F2-42F5-47E9-B541-C6B72F57AB50}" presName="sibTrans" presStyleCnt="0"/>
      <dgm:spPr/>
    </dgm:pt>
    <dgm:pt modelId="{4105479D-72B4-4D6D-840C-D84C9736AF10}" type="pres">
      <dgm:prSet presAssocID="{C5C20B44-817D-44F9-9033-15B48FF798E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E6CD431-07D4-4B5B-BC4B-E8D560C45273}" type="presOf" srcId="{B7A2B1A9-1B47-4AA4-9AA6-689C483931D7}" destId="{8646CADE-DBD1-489C-B867-B758355807C2}" srcOrd="0" destOrd="0" presId="urn:microsoft.com/office/officeart/2005/8/layout/hProcess9"/>
    <dgm:cxn modelId="{49D35D62-7990-4BB6-82F8-43598FE701AE}" type="presOf" srcId="{419B50A8-1019-4EE0-9614-6FC3D383386F}" destId="{D40C81D2-D5A3-49D8-9DF9-5FE1C93A884B}" srcOrd="0" destOrd="0" presId="urn:microsoft.com/office/officeart/2005/8/layout/hProcess9"/>
    <dgm:cxn modelId="{4A391069-F422-4514-A883-88B691AD0B51}" type="presOf" srcId="{93F0D5CD-0358-479E-94D3-238A7EE0FDE3}" destId="{03C947C3-F44C-46D4-A71F-A9E0EDF7E1B8}" srcOrd="0" destOrd="0" presId="urn:microsoft.com/office/officeart/2005/8/layout/hProcess9"/>
    <dgm:cxn modelId="{A01D2475-8A07-4B16-9EF2-B7071E579D53}" srcId="{93F0D5CD-0358-479E-94D3-238A7EE0FDE3}" destId="{B7A2B1A9-1B47-4AA4-9AA6-689C483931D7}" srcOrd="2" destOrd="0" parTransId="{EA594F00-3B9F-489B-856B-4BDC9378D0D7}" sibTransId="{5B5FD6F2-42F5-47E9-B541-C6B72F57AB50}"/>
    <dgm:cxn modelId="{A087C780-954D-418C-8891-CD01CA34141E}" type="presOf" srcId="{EDF829CB-CC4F-4C2B-A15C-A953F8AD4D43}" destId="{48752985-7E3F-4EDF-AFB9-DC7A1FC9CB46}" srcOrd="0" destOrd="0" presId="urn:microsoft.com/office/officeart/2005/8/layout/hProcess9"/>
    <dgm:cxn modelId="{7C4893B8-E300-4EFE-9B33-668C17BE0DF2}" srcId="{93F0D5CD-0358-479E-94D3-238A7EE0FDE3}" destId="{419B50A8-1019-4EE0-9614-6FC3D383386F}" srcOrd="1" destOrd="0" parTransId="{9F76F917-5867-4DD9-9823-5D48F123F2C7}" sibTransId="{D1367011-FAC6-444E-9265-73B32AC69EBC}"/>
    <dgm:cxn modelId="{EE6C63CA-36F5-40A9-976D-908AFC104441}" type="presOf" srcId="{C5C20B44-817D-44F9-9033-15B48FF798E3}" destId="{4105479D-72B4-4D6D-840C-D84C9736AF10}" srcOrd="0" destOrd="0" presId="urn:microsoft.com/office/officeart/2005/8/layout/hProcess9"/>
    <dgm:cxn modelId="{0FDDAED2-36C9-46B1-AC8E-508F5C0DF8A2}" srcId="{93F0D5CD-0358-479E-94D3-238A7EE0FDE3}" destId="{EDF829CB-CC4F-4C2B-A15C-A953F8AD4D43}" srcOrd="0" destOrd="0" parTransId="{F8EB5011-3F89-4C9E-87C3-D07B520240CD}" sibTransId="{645448AD-B2F1-408F-BAEE-5DA21D509D82}"/>
    <dgm:cxn modelId="{C0849AD8-26D9-4DEC-B754-9F5996E0270A}" srcId="{93F0D5CD-0358-479E-94D3-238A7EE0FDE3}" destId="{C5C20B44-817D-44F9-9033-15B48FF798E3}" srcOrd="3" destOrd="0" parTransId="{AC9E6004-CAFC-4FC0-A4D7-3C78B5284623}" sibTransId="{9CEA6A68-9A7D-4FD6-B250-F494F89EE11E}"/>
    <dgm:cxn modelId="{73F6E0A9-CEBC-4905-A3A6-C271293F52D6}" type="presParOf" srcId="{03C947C3-F44C-46D4-A71F-A9E0EDF7E1B8}" destId="{6F6242CF-623F-4439-9ED5-1765DEE94413}" srcOrd="0" destOrd="0" presId="urn:microsoft.com/office/officeart/2005/8/layout/hProcess9"/>
    <dgm:cxn modelId="{35F2A5DD-4A55-4ED7-ABEC-0E6DA61D8008}" type="presParOf" srcId="{03C947C3-F44C-46D4-A71F-A9E0EDF7E1B8}" destId="{01A85E10-92F6-4D4A-A9C9-2D21CFA87E23}" srcOrd="1" destOrd="0" presId="urn:microsoft.com/office/officeart/2005/8/layout/hProcess9"/>
    <dgm:cxn modelId="{970ACC71-D8FE-4719-9E4A-46535ED5B3E8}" type="presParOf" srcId="{01A85E10-92F6-4D4A-A9C9-2D21CFA87E23}" destId="{48752985-7E3F-4EDF-AFB9-DC7A1FC9CB46}" srcOrd="0" destOrd="0" presId="urn:microsoft.com/office/officeart/2005/8/layout/hProcess9"/>
    <dgm:cxn modelId="{3260B8E6-90A0-4FBB-85D4-E968D276F446}" type="presParOf" srcId="{01A85E10-92F6-4D4A-A9C9-2D21CFA87E23}" destId="{22D8E4FF-13F2-4F88-8EE8-44AD281DFF5C}" srcOrd="1" destOrd="0" presId="urn:microsoft.com/office/officeart/2005/8/layout/hProcess9"/>
    <dgm:cxn modelId="{145A99ED-A7EA-4BE0-8F43-781A56D2C1B1}" type="presParOf" srcId="{01A85E10-92F6-4D4A-A9C9-2D21CFA87E23}" destId="{D40C81D2-D5A3-49D8-9DF9-5FE1C93A884B}" srcOrd="2" destOrd="0" presId="urn:microsoft.com/office/officeart/2005/8/layout/hProcess9"/>
    <dgm:cxn modelId="{D8AB552A-1494-49F2-B147-B45F7138B0F2}" type="presParOf" srcId="{01A85E10-92F6-4D4A-A9C9-2D21CFA87E23}" destId="{68AEF141-1E33-49C7-B833-7D277376D308}" srcOrd="3" destOrd="0" presId="urn:microsoft.com/office/officeart/2005/8/layout/hProcess9"/>
    <dgm:cxn modelId="{9A442855-3DB5-4D32-9178-77DD26639D95}" type="presParOf" srcId="{01A85E10-92F6-4D4A-A9C9-2D21CFA87E23}" destId="{8646CADE-DBD1-489C-B867-B758355807C2}" srcOrd="4" destOrd="0" presId="urn:microsoft.com/office/officeart/2005/8/layout/hProcess9"/>
    <dgm:cxn modelId="{AAE89247-72BD-43E6-9374-86942D40965F}" type="presParOf" srcId="{01A85E10-92F6-4D4A-A9C9-2D21CFA87E23}" destId="{928B7F7B-CAED-40D5-9C1C-E08545913634}" srcOrd="5" destOrd="0" presId="urn:microsoft.com/office/officeart/2005/8/layout/hProcess9"/>
    <dgm:cxn modelId="{FCC71026-73EC-40EF-8DD0-F6EF72E4C0F1}" type="presParOf" srcId="{01A85E10-92F6-4D4A-A9C9-2D21CFA87E23}" destId="{4105479D-72B4-4D6D-840C-D84C9736AF1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F0D5CD-0358-479E-94D3-238A7EE0FDE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19B50A8-1019-4EE0-9614-6FC3D383386F}">
      <dgm:prSet phldrT="[Text]"/>
      <dgm:spPr/>
      <dgm:t>
        <a:bodyPr/>
        <a:lstStyle/>
        <a:p>
          <a:r>
            <a:rPr lang="en-US" dirty="0"/>
            <a:t>Iterate over modes (</a:t>
          </a:r>
          <a:r>
            <a:rPr lang="en-US" dirty="0" err="1"/>
            <a:t>n,m</a:t>
          </a:r>
          <a:r>
            <a:rPr lang="en-US" dirty="0"/>
            <a:t>) of ‘</a:t>
          </a:r>
          <a:r>
            <a:rPr lang="en-US" dirty="0" err="1"/>
            <a:t>tophat</a:t>
          </a:r>
          <a:r>
            <a:rPr lang="en-US" dirty="0"/>
            <a:t>’</a:t>
          </a:r>
          <a:br>
            <a:rPr lang="en-US" dirty="0"/>
          </a:br>
          <a:endParaRPr lang="en-US" dirty="0"/>
        </a:p>
      </dgm:t>
    </dgm:pt>
    <dgm:pt modelId="{9F76F917-5867-4DD9-9823-5D48F123F2C7}" type="parTrans" cxnId="{7C4893B8-E300-4EFE-9B33-668C17BE0DF2}">
      <dgm:prSet/>
      <dgm:spPr/>
      <dgm:t>
        <a:bodyPr/>
        <a:lstStyle/>
        <a:p>
          <a:endParaRPr lang="en-US"/>
        </a:p>
      </dgm:t>
    </dgm:pt>
    <dgm:pt modelId="{D1367011-FAC6-444E-9265-73B32AC69EBC}" type="sibTrans" cxnId="{7C4893B8-E300-4EFE-9B33-668C17BE0DF2}">
      <dgm:prSet/>
      <dgm:spPr/>
      <dgm:t>
        <a:bodyPr/>
        <a:lstStyle/>
        <a:p>
          <a:endParaRPr lang="en-US"/>
        </a:p>
      </dgm:t>
    </dgm:pt>
    <dgm:pt modelId="{B7A2B1A9-1B47-4AA4-9AA6-689C483931D7}">
      <dgm:prSet phldrT="[Text]"/>
      <dgm:spPr/>
      <dgm:t>
        <a:bodyPr/>
        <a:lstStyle/>
        <a:p>
          <a:r>
            <a:rPr lang="en-US" dirty="0"/>
            <a:t>Calculate couplings and split again into modes (x-dep.)</a:t>
          </a:r>
        </a:p>
      </dgm:t>
    </dgm:pt>
    <dgm:pt modelId="{EA594F00-3B9F-489B-856B-4BDC9378D0D7}" type="parTrans" cxnId="{A01D2475-8A07-4B16-9EF2-B7071E579D53}">
      <dgm:prSet/>
      <dgm:spPr/>
      <dgm:t>
        <a:bodyPr/>
        <a:lstStyle/>
        <a:p>
          <a:endParaRPr lang="en-US"/>
        </a:p>
      </dgm:t>
    </dgm:pt>
    <dgm:pt modelId="{5B5FD6F2-42F5-47E9-B541-C6B72F57AB50}" type="sibTrans" cxnId="{A01D2475-8A07-4B16-9EF2-B7071E579D53}">
      <dgm:prSet/>
      <dgm:spPr/>
      <dgm:t>
        <a:bodyPr/>
        <a:lstStyle/>
        <a:p>
          <a:endParaRPr lang="en-US"/>
        </a:p>
      </dgm:t>
    </dgm:pt>
    <dgm:pt modelId="{C5C20B44-817D-44F9-9033-15B48FF798E3}">
      <dgm:prSet phldrT="[Text]"/>
      <dgm:spPr/>
      <dgm:t>
        <a:bodyPr/>
        <a:lstStyle/>
        <a:p>
          <a:r>
            <a:rPr lang="en-US" dirty="0"/>
            <a:t>Update mode coefficients (on-axis)</a:t>
          </a:r>
        </a:p>
      </dgm:t>
    </dgm:pt>
    <dgm:pt modelId="{AC9E6004-CAFC-4FC0-A4D7-3C78B5284623}" type="parTrans" cxnId="{C0849AD8-26D9-4DEC-B754-9F5996E0270A}">
      <dgm:prSet/>
      <dgm:spPr/>
      <dgm:t>
        <a:bodyPr/>
        <a:lstStyle/>
        <a:p>
          <a:endParaRPr lang="en-US"/>
        </a:p>
      </dgm:t>
    </dgm:pt>
    <dgm:pt modelId="{9CEA6A68-9A7D-4FD6-B250-F494F89EE11E}" type="sibTrans" cxnId="{C0849AD8-26D9-4DEC-B754-9F5996E0270A}">
      <dgm:prSet/>
      <dgm:spPr/>
      <dgm:t>
        <a:bodyPr/>
        <a:lstStyle/>
        <a:p>
          <a:endParaRPr lang="en-US"/>
        </a:p>
      </dgm:t>
    </dgm:pt>
    <dgm:pt modelId="{03C947C3-F44C-46D4-A71F-A9E0EDF7E1B8}" type="pres">
      <dgm:prSet presAssocID="{93F0D5CD-0358-479E-94D3-238A7EE0FDE3}" presName="CompostProcess" presStyleCnt="0">
        <dgm:presLayoutVars>
          <dgm:dir/>
          <dgm:resizeHandles val="exact"/>
        </dgm:presLayoutVars>
      </dgm:prSet>
      <dgm:spPr/>
    </dgm:pt>
    <dgm:pt modelId="{6F6242CF-623F-4439-9ED5-1765DEE94413}" type="pres">
      <dgm:prSet presAssocID="{93F0D5CD-0358-479E-94D3-238A7EE0FDE3}" presName="arrow" presStyleLbl="bgShp" presStyleIdx="0" presStyleCnt="1" custLinFactNeighborX="-85107" custLinFactNeighborY="69088"/>
      <dgm:spPr/>
    </dgm:pt>
    <dgm:pt modelId="{01A85E10-92F6-4D4A-A9C9-2D21CFA87E23}" type="pres">
      <dgm:prSet presAssocID="{93F0D5CD-0358-479E-94D3-238A7EE0FDE3}" presName="linearProcess" presStyleCnt="0"/>
      <dgm:spPr/>
    </dgm:pt>
    <dgm:pt modelId="{D40C81D2-D5A3-49D8-9DF9-5FE1C93A884B}" type="pres">
      <dgm:prSet presAssocID="{419B50A8-1019-4EE0-9614-6FC3D383386F}" presName="textNode" presStyleLbl="node1" presStyleIdx="0" presStyleCnt="3">
        <dgm:presLayoutVars>
          <dgm:bulletEnabled val="1"/>
        </dgm:presLayoutVars>
      </dgm:prSet>
      <dgm:spPr/>
    </dgm:pt>
    <dgm:pt modelId="{68AEF141-1E33-49C7-B833-7D277376D308}" type="pres">
      <dgm:prSet presAssocID="{D1367011-FAC6-444E-9265-73B32AC69EBC}" presName="sibTrans" presStyleCnt="0"/>
      <dgm:spPr/>
    </dgm:pt>
    <dgm:pt modelId="{8646CADE-DBD1-489C-B867-B758355807C2}" type="pres">
      <dgm:prSet presAssocID="{B7A2B1A9-1B47-4AA4-9AA6-689C483931D7}" presName="textNode" presStyleLbl="node1" presStyleIdx="1" presStyleCnt="3">
        <dgm:presLayoutVars>
          <dgm:bulletEnabled val="1"/>
        </dgm:presLayoutVars>
      </dgm:prSet>
      <dgm:spPr/>
    </dgm:pt>
    <dgm:pt modelId="{928B7F7B-CAED-40D5-9C1C-E08545913634}" type="pres">
      <dgm:prSet presAssocID="{5B5FD6F2-42F5-47E9-B541-C6B72F57AB50}" presName="sibTrans" presStyleCnt="0"/>
      <dgm:spPr/>
    </dgm:pt>
    <dgm:pt modelId="{4105479D-72B4-4D6D-840C-D84C9736AF10}" type="pres">
      <dgm:prSet presAssocID="{C5C20B44-817D-44F9-9033-15B48FF798E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E6CD431-07D4-4B5B-BC4B-E8D560C45273}" type="presOf" srcId="{B7A2B1A9-1B47-4AA4-9AA6-689C483931D7}" destId="{8646CADE-DBD1-489C-B867-B758355807C2}" srcOrd="0" destOrd="0" presId="urn:microsoft.com/office/officeart/2005/8/layout/hProcess9"/>
    <dgm:cxn modelId="{49D35D62-7990-4BB6-82F8-43598FE701AE}" type="presOf" srcId="{419B50A8-1019-4EE0-9614-6FC3D383386F}" destId="{D40C81D2-D5A3-49D8-9DF9-5FE1C93A884B}" srcOrd="0" destOrd="0" presId="urn:microsoft.com/office/officeart/2005/8/layout/hProcess9"/>
    <dgm:cxn modelId="{4A391069-F422-4514-A883-88B691AD0B51}" type="presOf" srcId="{93F0D5CD-0358-479E-94D3-238A7EE0FDE3}" destId="{03C947C3-F44C-46D4-A71F-A9E0EDF7E1B8}" srcOrd="0" destOrd="0" presId="urn:microsoft.com/office/officeart/2005/8/layout/hProcess9"/>
    <dgm:cxn modelId="{A01D2475-8A07-4B16-9EF2-B7071E579D53}" srcId="{93F0D5CD-0358-479E-94D3-238A7EE0FDE3}" destId="{B7A2B1A9-1B47-4AA4-9AA6-689C483931D7}" srcOrd="1" destOrd="0" parTransId="{EA594F00-3B9F-489B-856B-4BDC9378D0D7}" sibTransId="{5B5FD6F2-42F5-47E9-B541-C6B72F57AB50}"/>
    <dgm:cxn modelId="{7C4893B8-E300-4EFE-9B33-668C17BE0DF2}" srcId="{93F0D5CD-0358-479E-94D3-238A7EE0FDE3}" destId="{419B50A8-1019-4EE0-9614-6FC3D383386F}" srcOrd="0" destOrd="0" parTransId="{9F76F917-5867-4DD9-9823-5D48F123F2C7}" sibTransId="{D1367011-FAC6-444E-9265-73B32AC69EBC}"/>
    <dgm:cxn modelId="{EE6C63CA-36F5-40A9-976D-908AFC104441}" type="presOf" srcId="{C5C20B44-817D-44F9-9033-15B48FF798E3}" destId="{4105479D-72B4-4D6D-840C-D84C9736AF10}" srcOrd="0" destOrd="0" presId="urn:microsoft.com/office/officeart/2005/8/layout/hProcess9"/>
    <dgm:cxn modelId="{C0849AD8-26D9-4DEC-B754-9F5996E0270A}" srcId="{93F0D5CD-0358-479E-94D3-238A7EE0FDE3}" destId="{C5C20B44-817D-44F9-9033-15B48FF798E3}" srcOrd="2" destOrd="0" parTransId="{AC9E6004-CAFC-4FC0-A4D7-3C78B5284623}" sibTransId="{9CEA6A68-9A7D-4FD6-B250-F494F89EE11E}"/>
    <dgm:cxn modelId="{73F6E0A9-CEBC-4905-A3A6-C271293F52D6}" type="presParOf" srcId="{03C947C3-F44C-46D4-A71F-A9E0EDF7E1B8}" destId="{6F6242CF-623F-4439-9ED5-1765DEE94413}" srcOrd="0" destOrd="0" presId="urn:microsoft.com/office/officeart/2005/8/layout/hProcess9"/>
    <dgm:cxn modelId="{35F2A5DD-4A55-4ED7-ABEC-0E6DA61D8008}" type="presParOf" srcId="{03C947C3-F44C-46D4-A71F-A9E0EDF7E1B8}" destId="{01A85E10-92F6-4D4A-A9C9-2D21CFA87E23}" srcOrd="1" destOrd="0" presId="urn:microsoft.com/office/officeart/2005/8/layout/hProcess9"/>
    <dgm:cxn modelId="{145A99ED-A7EA-4BE0-8F43-781A56D2C1B1}" type="presParOf" srcId="{01A85E10-92F6-4D4A-A9C9-2D21CFA87E23}" destId="{D40C81D2-D5A3-49D8-9DF9-5FE1C93A884B}" srcOrd="0" destOrd="0" presId="urn:microsoft.com/office/officeart/2005/8/layout/hProcess9"/>
    <dgm:cxn modelId="{D8AB552A-1494-49F2-B147-B45F7138B0F2}" type="presParOf" srcId="{01A85E10-92F6-4D4A-A9C9-2D21CFA87E23}" destId="{68AEF141-1E33-49C7-B833-7D277376D308}" srcOrd="1" destOrd="0" presId="urn:microsoft.com/office/officeart/2005/8/layout/hProcess9"/>
    <dgm:cxn modelId="{9A442855-3DB5-4D32-9178-77DD26639D95}" type="presParOf" srcId="{01A85E10-92F6-4D4A-A9C9-2D21CFA87E23}" destId="{8646CADE-DBD1-489C-B867-B758355807C2}" srcOrd="2" destOrd="0" presId="urn:microsoft.com/office/officeart/2005/8/layout/hProcess9"/>
    <dgm:cxn modelId="{AAE89247-72BD-43E6-9374-86942D40965F}" type="presParOf" srcId="{01A85E10-92F6-4D4A-A9C9-2D21CFA87E23}" destId="{928B7F7B-CAED-40D5-9C1C-E08545913634}" srcOrd="3" destOrd="0" presId="urn:microsoft.com/office/officeart/2005/8/layout/hProcess9"/>
    <dgm:cxn modelId="{FCC71026-73EC-40EF-8DD0-F6EF72E4C0F1}" type="presParOf" srcId="{01A85E10-92F6-4D4A-A9C9-2D21CFA87E23}" destId="{4105479D-72B4-4D6D-840C-D84C9736AF1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F0D5CD-0358-479E-94D3-238A7EE0FDE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19B50A8-1019-4EE0-9614-6FC3D383386F}">
      <dgm:prSet phldrT="[Text]"/>
      <dgm:spPr/>
      <dgm:t>
        <a:bodyPr/>
        <a:lstStyle/>
        <a:p>
          <a:r>
            <a:rPr lang="en-US" dirty="0"/>
            <a:t>Integrate over PD for on axis modes (</a:t>
          </a:r>
          <a:r>
            <a:rPr lang="en-US" dirty="0" err="1"/>
            <a:t>n,m</a:t>
          </a:r>
          <a:r>
            <a:rPr lang="en-US" dirty="0"/>
            <a:t>) with Gaussian (0,0)</a:t>
          </a:r>
          <a:br>
            <a:rPr lang="en-US" dirty="0"/>
          </a:br>
          <a:endParaRPr lang="en-US" dirty="0"/>
        </a:p>
      </dgm:t>
    </dgm:pt>
    <dgm:pt modelId="{9F76F917-5867-4DD9-9823-5D48F123F2C7}" type="parTrans" cxnId="{7C4893B8-E300-4EFE-9B33-668C17BE0DF2}">
      <dgm:prSet/>
      <dgm:spPr/>
      <dgm:t>
        <a:bodyPr/>
        <a:lstStyle/>
        <a:p>
          <a:endParaRPr lang="en-US"/>
        </a:p>
      </dgm:t>
    </dgm:pt>
    <dgm:pt modelId="{D1367011-FAC6-444E-9265-73B32AC69EBC}" type="sibTrans" cxnId="{7C4893B8-E300-4EFE-9B33-668C17BE0DF2}">
      <dgm:prSet/>
      <dgm:spPr/>
      <dgm:t>
        <a:bodyPr/>
        <a:lstStyle/>
        <a:p>
          <a:endParaRPr lang="en-US"/>
        </a:p>
      </dgm:t>
    </dgm:pt>
    <dgm:pt modelId="{B7A2B1A9-1B47-4AA4-9AA6-689C483931D7}">
      <dgm:prSet phldrT="[Text]"/>
      <dgm:spPr/>
      <dgm:t>
        <a:bodyPr/>
        <a:lstStyle/>
        <a:p>
          <a:r>
            <a:rPr lang="en-US" dirty="0"/>
            <a:t>Factor coupling coefficients</a:t>
          </a:r>
        </a:p>
      </dgm:t>
    </dgm:pt>
    <dgm:pt modelId="{EA594F00-3B9F-489B-856B-4BDC9378D0D7}" type="parTrans" cxnId="{A01D2475-8A07-4B16-9EF2-B7071E579D53}">
      <dgm:prSet/>
      <dgm:spPr/>
      <dgm:t>
        <a:bodyPr/>
        <a:lstStyle/>
        <a:p>
          <a:endParaRPr lang="en-US"/>
        </a:p>
      </dgm:t>
    </dgm:pt>
    <dgm:pt modelId="{5B5FD6F2-42F5-47E9-B541-C6B72F57AB50}" type="sibTrans" cxnId="{A01D2475-8A07-4B16-9EF2-B7071E579D53}">
      <dgm:prSet/>
      <dgm:spPr/>
      <dgm:t>
        <a:bodyPr/>
        <a:lstStyle/>
        <a:p>
          <a:endParaRPr lang="en-US"/>
        </a:p>
      </dgm:t>
    </dgm:pt>
    <dgm:pt modelId="{C5C20B44-817D-44F9-9033-15B48FF798E3}">
      <dgm:prSet phldrT="[Text]"/>
      <dgm:spPr/>
      <dgm:t>
        <a:bodyPr/>
        <a:lstStyle/>
        <a:p>
          <a:r>
            <a:rPr lang="en-US" dirty="0"/>
            <a:t>Take </a:t>
          </a:r>
          <a:r>
            <a:rPr lang="en-US" dirty="0" err="1"/>
            <a:t>arg’s</a:t>
          </a:r>
          <a:r>
            <a:rPr lang="en-US" dirty="0"/>
            <a:t> for beat signal phases</a:t>
          </a:r>
        </a:p>
      </dgm:t>
    </dgm:pt>
    <dgm:pt modelId="{AC9E6004-CAFC-4FC0-A4D7-3C78B5284623}" type="parTrans" cxnId="{C0849AD8-26D9-4DEC-B754-9F5996E0270A}">
      <dgm:prSet/>
      <dgm:spPr/>
      <dgm:t>
        <a:bodyPr/>
        <a:lstStyle/>
        <a:p>
          <a:endParaRPr lang="en-US"/>
        </a:p>
      </dgm:t>
    </dgm:pt>
    <dgm:pt modelId="{9CEA6A68-9A7D-4FD6-B250-F494F89EE11E}" type="sibTrans" cxnId="{C0849AD8-26D9-4DEC-B754-9F5996E0270A}">
      <dgm:prSet/>
      <dgm:spPr/>
      <dgm:t>
        <a:bodyPr/>
        <a:lstStyle/>
        <a:p>
          <a:endParaRPr lang="en-US"/>
        </a:p>
      </dgm:t>
    </dgm:pt>
    <dgm:pt modelId="{03C947C3-F44C-46D4-A71F-A9E0EDF7E1B8}" type="pres">
      <dgm:prSet presAssocID="{93F0D5CD-0358-479E-94D3-238A7EE0FDE3}" presName="CompostProcess" presStyleCnt="0">
        <dgm:presLayoutVars>
          <dgm:dir/>
          <dgm:resizeHandles val="exact"/>
        </dgm:presLayoutVars>
      </dgm:prSet>
      <dgm:spPr/>
    </dgm:pt>
    <dgm:pt modelId="{6F6242CF-623F-4439-9ED5-1765DEE94413}" type="pres">
      <dgm:prSet presAssocID="{93F0D5CD-0358-479E-94D3-238A7EE0FDE3}" presName="arrow" presStyleLbl="bgShp" presStyleIdx="0" presStyleCnt="1" custLinFactNeighborX="-85107" custLinFactNeighborY="69088"/>
      <dgm:spPr/>
    </dgm:pt>
    <dgm:pt modelId="{01A85E10-92F6-4D4A-A9C9-2D21CFA87E23}" type="pres">
      <dgm:prSet presAssocID="{93F0D5CD-0358-479E-94D3-238A7EE0FDE3}" presName="linearProcess" presStyleCnt="0"/>
      <dgm:spPr/>
    </dgm:pt>
    <dgm:pt modelId="{D40C81D2-D5A3-49D8-9DF9-5FE1C93A884B}" type="pres">
      <dgm:prSet presAssocID="{419B50A8-1019-4EE0-9614-6FC3D383386F}" presName="textNode" presStyleLbl="node1" presStyleIdx="0" presStyleCnt="3">
        <dgm:presLayoutVars>
          <dgm:bulletEnabled val="1"/>
        </dgm:presLayoutVars>
      </dgm:prSet>
      <dgm:spPr/>
    </dgm:pt>
    <dgm:pt modelId="{68AEF141-1E33-49C7-B833-7D277376D308}" type="pres">
      <dgm:prSet presAssocID="{D1367011-FAC6-444E-9265-73B32AC69EBC}" presName="sibTrans" presStyleCnt="0"/>
      <dgm:spPr/>
    </dgm:pt>
    <dgm:pt modelId="{8646CADE-DBD1-489C-B867-B758355807C2}" type="pres">
      <dgm:prSet presAssocID="{B7A2B1A9-1B47-4AA4-9AA6-689C483931D7}" presName="textNode" presStyleLbl="node1" presStyleIdx="1" presStyleCnt="3">
        <dgm:presLayoutVars>
          <dgm:bulletEnabled val="1"/>
        </dgm:presLayoutVars>
      </dgm:prSet>
      <dgm:spPr/>
    </dgm:pt>
    <dgm:pt modelId="{928B7F7B-CAED-40D5-9C1C-E08545913634}" type="pres">
      <dgm:prSet presAssocID="{5B5FD6F2-42F5-47E9-B541-C6B72F57AB50}" presName="sibTrans" presStyleCnt="0"/>
      <dgm:spPr/>
    </dgm:pt>
    <dgm:pt modelId="{4105479D-72B4-4D6D-840C-D84C9736AF10}" type="pres">
      <dgm:prSet presAssocID="{C5C20B44-817D-44F9-9033-15B48FF798E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E6CD431-07D4-4B5B-BC4B-E8D560C45273}" type="presOf" srcId="{B7A2B1A9-1B47-4AA4-9AA6-689C483931D7}" destId="{8646CADE-DBD1-489C-B867-B758355807C2}" srcOrd="0" destOrd="0" presId="urn:microsoft.com/office/officeart/2005/8/layout/hProcess9"/>
    <dgm:cxn modelId="{49D35D62-7990-4BB6-82F8-43598FE701AE}" type="presOf" srcId="{419B50A8-1019-4EE0-9614-6FC3D383386F}" destId="{D40C81D2-D5A3-49D8-9DF9-5FE1C93A884B}" srcOrd="0" destOrd="0" presId="urn:microsoft.com/office/officeart/2005/8/layout/hProcess9"/>
    <dgm:cxn modelId="{4A391069-F422-4514-A883-88B691AD0B51}" type="presOf" srcId="{93F0D5CD-0358-479E-94D3-238A7EE0FDE3}" destId="{03C947C3-F44C-46D4-A71F-A9E0EDF7E1B8}" srcOrd="0" destOrd="0" presId="urn:microsoft.com/office/officeart/2005/8/layout/hProcess9"/>
    <dgm:cxn modelId="{A01D2475-8A07-4B16-9EF2-B7071E579D53}" srcId="{93F0D5CD-0358-479E-94D3-238A7EE0FDE3}" destId="{B7A2B1A9-1B47-4AA4-9AA6-689C483931D7}" srcOrd="1" destOrd="0" parTransId="{EA594F00-3B9F-489B-856B-4BDC9378D0D7}" sibTransId="{5B5FD6F2-42F5-47E9-B541-C6B72F57AB50}"/>
    <dgm:cxn modelId="{7C4893B8-E300-4EFE-9B33-668C17BE0DF2}" srcId="{93F0D5CD-0358-479E-94D3-238A7EE0FDE3}" destId="{419B50A8-1019-4EE0-9614-6FC3D383386F}" srcOrd="0" destOrd="0" parTransId="{9F76F917-5867-4DD9-9823-5D48F123F2C7}" sibTransId="{D1367011-FAC6-444E-9265-73B32AC69EBC}"/>
    <dgm:cxn modelId="{EE6C63CA-36F5-40A9-976D-908AFC104441}" type="presOf" srcId="{C5C20B44-817D-44F9-9033-15B48FF798E3}" destId="{4105479D-72B4-4D6D-840C-D84C9736AF10}" srcOrd="0" destOrd="0" presId="urn:microsoft.com/office/officeart/2005/8/layout/hProcess9"/>
    <dgm:cxn modelId="{C0849AD8-26D9-4DEC-B754-9F5996E0270A}" srcId="{93F0D5CD-0358-479E-94D3-238A7EE0FDE3}" destId="{C5C20B44-817D-44F9-9033-15B48FF798E3}" srcOrd="2" destOrd="0" parTransId="{AC9E6004-CAFC-4FC0-A4D7-3C78B5284623}" sibTransId="{9CEA6A68-9A7D-4FD6-B250-F494F89EE11E}"/>
    <dgm:cxn modelId="{73F6E0A9-CEBC-4905-A3A6-C271293F52D6}" type="presParOf" srcId="{03C947C3-F44C-46D4-A71F-A9E0EDF7E1B8}" destId="{6F6242CF-623F-4439-9ED5-1765DEE94413}" srcOrd="0" destOrd="0" presId="urn:microsoft.com/office/officeart/2005/8/layout/hProcess9"/>
    <dgm:cxn modelId="{35F2A5DD-4A55-4ED7-ABEC-0E6DA61D8008}" type="presParOf" srcId="{03C947C3-F44C-46D4-A71F-A9E0EDF7E1B8}" destId="{01A85E10-92F6-4D4A-A9C9-2D21CFA87E23}" srcOrd="1" destOrd="0" presId="urn:microsoft.com/office/officeart/2005/8/layout/hProcess9"/>
    <dgm:cxn modelId="{145A99ED-A7EA-4BE0-8F43-781A56D2C1B1}" type="presParOf" srcId="{01A85E10-92F6-4D4A-A9C9-2D21CFA87E23}" destId="{D40C81D2-D5A3-49D8-9DF9-5FE1C93A884B}" srcOrd="0" destOrd="0" presId="urn:microsoft.com/office/officeart/2005/8/layout/hProcess9"/>
    <dgm:cxn modelId="{D8AB552A-1494-49F2-B147-B45F7138B0F2}" type="presParOf" srcId="{01A85E10-92F6-4D4A-A9C9-2D21CFA87E23}" destId="{68AEF141-1E33-49C7-B833-7D277376D308}" srcOrd="1" destOrd="0" presId="urn:microsoft.com/office/officeart/2005/8/layout/hProcess9"/>
    <dgm:cxn modelId="{9A442855-3DB5-4D32-9178-77DD26639D95}" type="presParOf" srcId="{01A85E10-92F6-4D4A-A9C9-2D21CFA87E23}" destId="{8646CADE-DBD1-489C-B867-B758355807C2}" srcOrd="2" destOrd="0" presId="urn:microsoft.com/office/officeart/2005/8/layout/hProcess9"/>
    <dgm:cxn modelId="{AAE89247-72BD-43E6-9374-86942D40965F}" type="presParOf" srcId="{01A85E10-92F6-4D4A-A9C9-2D21CFA87E23}" destId="{928B7F7B-CAED-40D5-9C1C-E08545913634}" srcOrd="3" destOrd="0" presId="urn:microsoft.com/office/officeart/2005/8/layout/hProcess9"/>
    <dgm:cxn modelId="{FCC71026-73EC-40EF-8DD0-F6EF72E4C0F1}" type="presParOf" srcId="{01A85E10-92F6-4D4A-A9C9-2D21CFA87E23}" destId="{4105479D-72B4-4D6D-840C-D84C9736AF1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242CF-623F-4439-9ED5-1765DEE94413}">
      <dsp:nvSpPr>
        <dsp:cNvPr id="0" name=""/>
        <dsp:cNvSpPr/>
      </dsp:nvSpPr>
      <dsp:spPr>
        <a:xfrm>
          <a:off x="93536" y="0"/>
          <a:ext cx="4741939" cy="37191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52985-7E3F-4EDF-AFB9-DC7A1FC9CB46}">
      <dsp:nvSpPr>
        <dsp:cNvPr id="0" name=""/>
        <dsp:cNvSpPr/>
      </dsp:nvSpPr>
      <dsp:spPr>
        <a:xfrm>
          <a:off x="2792" y="1115750"/>
          <a:ext cx="1342931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coordinate transformation to HG modes</a:t>
          </a:r>
        </a:p>
      </dsp:txBody>
      <dsp:txXfrm>
        <a:off x="68348" y="1181306"/>
        <a:ext cx="1211819" cy="1356555"/>
      </dsp:txXfrm>
    </dsp:sp>
    <dsp:sp modelId="{D40C81D2-D5A3-49D8-9DF9-5FE1C93A884B}">
      <dsp:nvSpPr>
        <dsp:cNvPr id="0" name=""/>
        <dsp:cNvSpPr/>
      </dsp:nvSpPr>
      <dsp:spPr>
        <a:xfrm>
          <a:off x="1412870" y="1115750"/>
          <a:ext cx="1342931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Mathematica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multivariate series expansion</a:t>
          </a:r>
        </a:p>
      </dsp:txBody>
      <dsp:txXfrm>
        <a:off x="1478426" y="1181306"/>
        <a:ext cx="1211819" cy="1356555"/>
      </dsp:txXfrm>
    </dsp:sp>
    <dsp:sp modelId="{8646CADE-DBD1-489C-B867-B758355807C2}">
      <dsp:nvSpPr>
        <dsp:cNvPr id="0" name=""/>
        <dsp:cNvSpPr/>
      </dsp:nvSpPr>
      <dsp:spPr>
        <a:xfrm>
          <a:off x="2822949" y="1115750"/>
          <a:ext cx="1342931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Parse for Python</a:t>
          </a:r>
        </a:p>
      </dsp:txBody>
      <dsp:txXfrm>
        <a:off x="2888505" y="1181306"/>
        <a:ext cx="1211819" cy="1356555"/>
      </dsp:txXfrm>
    </dsp:sp>
    <dsp:sp modelId="{4105479D-72B4-4D6D-840C-D84C9736AF10}">
      <dsp:nvSpPr>
        <dsp:cNvPr id="0" name=""/>
        <dsp:cNvSpPr/>
      </dsp:nvSpPr>
      <dsp:spPr>
        <a:xfrm>
          <a:off x="4233027" y="1115750"/>
          <a:ext cx="1342931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Split result for coordinate dependence (x,x^2…)</a:t>
          </a:r>
        </a:p>
      </dsp:txBody>
      <dsp:txXfrm>
        <a:off x="4298583" y="1181306"/>
        <a:ext cx="1211819" cy="1356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242CF-623F-4439-9ED5-1765DEE94413}">
      <dsp:nvSpPr>
        <dsp:cNvPr id="0" name=""/>
        <dsp:cNvSpPr/>
      </dsp:nvSpPr>
      <dsp:spPr>
        <a:xfrm>
          <a:off x="0" y="0"/>
          <a:ext cx="4741939" cy="37191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C81D2-D5A3-49D8-9DF9-5FE1C93A884B}">
      <dsp:nvSpPr>
        <dsp:cNvPr id="0" name=""/>
        <dsp:cNvSpPr/>
      </dsp:nvSpPr>
      <dsp:spPr>
        <a:xfrm>
          <a:off x="5992" y="1115750"/>
          <a:ext cx="1795660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Iterate over modes (</a:t>
          </a:r>
          <a:r>
            <a:rPr lang="en-US" sz="1900" kern="1200" dirty="0" err="1"/>
            <a:t>n,m</a:t>
          </a:r>
          <a:r>
            <a:rPr lang="en-US" sz="1900" kern="1200" dirty="0"/>
            <a:t>) of ‘</a:t>
          </a:r>
          <a:r>
            <a:rPr lang="en-US" sz="1900" kern="1200" dirty="0" err="1"/>
            <a:t>tophat</a:t>
          </a:r>
          <a:r>
            <a:rPr lang="en-US" sz="1900" kern="1200" dirty="0"/>
            <a:t>’</a:t>
          </a:r>
          <a:br>
            <a:rPr lang="en-US" sz="1900" kern="1200" dirty="0"/>
          </a:br>
          <a:endParaRPr lang="en-US" sz="1900" kern="1200" dirty="0"/>
        </a:p>
      </dsp:txBody>
      <dsp:txXfrm>
        <a:off x="78614" y="1188372"/>
        <a:ext cx="1650416" cy="1342423"/>
      </dsp:txXfrm>
    </dsp:sp>
    <dsp:sp modelId="{8646CADE-DBD1-489C-B867-B758355807C2}">
      <dsp:nvSpPr>
        <dsp:cNvPr id="0" name=""/>
        <dsp:cNvSpPr/>
      </dsp:nvSpPr>
      <dsp:spPr>
        <a:xfrm>
          <a:off x="1891545" y="1115750"/>
          <a:ext cx="1795660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Calculate couplings and split again into modes (x-dep.)</a:t>
          </a:r>
        </a:p>
      </dsp:txBody>
      <dsp:txXfrm>
        <a:off x="1964167" y="1188372"/>
        <a:ext cx="1650416" cy="1342423"/>
      </dsp:txXfrm>
    </dsp:sp>
    <dsp:sp modelId="{4105479D-72B4-4D6D-840C-D84C9736AF10}">
      <dsp:nvSpPr>
        <dsp:cNvPr id="0" name=""/>
        <dsp:cNvSpPr/>
      </dsp:nvSpPr>
      <dsp:spPr>
        <a:xfrm>
          <a:off x="3777098" y="1115750"/>
          <a:ext cx="1795660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Update mode coefficients (on-axis)</a:t>
          </a:r>
        </a:p>
      </dsp:txBody>
      <dsp:txXfrm>
        <a:off x="3849720" y="1188372"/>
        <a:ext cx="1650416" cy="1342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242CF-623F-4439-9ED5-1765DEE94413}">
      <dsp:nvSpPr>
        <dsp:cNvPr id="0" name=""/>
        <dsp:cNvSpPr/>
      </dsp:nvSpPr>
      <dsp:spPr>
        <a:xfrm>
          <a:off x="0" y="0"/>
          <a:ext cx="4741939" cy="37191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C81D2-D5A3-49D8-9DF9-5FE1C93A884B}">
      <dsp:nvSpPr>
        <dsp:cNvPr id="0" name=""/>
        <dsp:cNvSpPr/>
      </dsp:nvSpPr>
      <dsp:spPr>
        <a:xfrm>
          <a:off x="5992" y="1115750"/>
          <a:ext cx="1795660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Integrate over PD for on axis modes (</a:t>
          </a:r>
          <a:r>
            <a:rPr lang="en-US" sz="1600" kern="1200" dirty="0" err="1"/>
            <a:t>n,m</a:t>
          </a:r>
          <a:r>
            <a:rPr lang="en-US" sz="1600" kern="1200" dirty="0"/>
            <a:t>) with Gaussian (0,0)</a:t>
          </a:r>
          <a:br>
            <a:rPr lang="en-US" sz="1600" kern="1200" dirty="0"/>
          </a:br>
          <a:endParaRPr lang="en-US" sz="1600" kern="1200" dirty="0"/>
        </a:p>
      </dsp:txBody>
      <dsp:txXfrm>
        <a:off x="78614" y="1188372"/>
        <a:ext cx="1650416" cy="1342423"/>
      </dsp:txXfrm>
    </dsp:sp>
    <dsp:sp modelId="{8646CADE-DBD1-489C-B867-B758355807C2}">
      <dsp:nvSpPr>
        <dsp:cNvPr id="0" name=""/>
        <dsp:cNvSpPr/>
      </dsp:nvSpPr>
      <dsp:spPr>
        <a:xfrm>
          <a:off x="1891545" y="1115750"/>
          <a:ext cx="1795660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Factor coupling coefficients</a:t>
          </a:r>
        </a:p>
      </dsp:txBody>
      <dsp:txXfrm>
        <a:off x="1964167" y="1188372"/>
        <a:ext cx="1650416" cy="1342423"/>
      </dsp:txXfrm>
    </dsp:sp>
    <dsp:sp modelId="{4105479D-72B4-4D6D-840C-D84C9736AF10}">
      <dsp:nvSpPr>
        <dsp:cNvPr id="0" name=""/>
        <dsp:cNvSpPr/>
      </dsp:nvSpPr>
      <dsp:spPr>
        <a:xfrm>
          <a:off x="3777098" y="1115750"/>
          <a:ext cx="1795660" cy="1487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Take </a:t>
          </a:r>
          <a:r>
            <a:rPr lang="en-US" sz="1600" kern="1200" dirty="0" err="1"/>
            <a:t>arg’s</a:t>
          </a:r>
          <a:r>
            <a:rPr lang="en-US" sz="1600" kern="1200" dirty="0"/>
            <a:t> for beat signal phases</a:t>
          </a:r>
        </a:p>
      </dsp:txBody>
      <dsp:txXfrm>
        <a:off x="3849720" y="1188372"/>
        <a:ext cx="1650416" cy="1342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F216-ABA7-463F-BAFE-3E7297A0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530B5-EE2B-4401-9612-B58470FA4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F9BE-C7F6-4A84-871F-93F8F28F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0EE2-1990-4373-AE21-F1447AD4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A2EF4-0311-4501-8E68-E2B10839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9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A843-8D3B-40D9-913A-707A1AE2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B48F5-9E44-408C-8F68-54D2E2065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0467A-2117-43D7-A1B3-D57F0F6A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CACC8-7FA3-4E25-A1AB-94837F7E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C1C7-A16B-4E5C-9218-6F5B3CE8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9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B58F1-2CB8-4D56-9274-49FDA641D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E06BC-356A-4C05-99B0-B603F7936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B66-5F0E-4BCB-9966-34F3B038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D2E9E-A3DF-4012-B238-50A59D51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8E40-1DE9-4FFA-B7BD-D1B35091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E9FB-B3DC-424C-A53C-EEF1487A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99B87-8223-419A-A77E-8FCB97479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A5D08-E500-48B5-BC3A-8D10E0A9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1CF2C-5600-4C1E-881F-A52CCB13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39FE0-C8D5-4090-9887-94C4D5A6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6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5AE5-4249-4E57-A256-5EF5540D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BCD2B-DDE9-4239-B645-87706BA3B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723D-5B32-45D6-9A2A-4F4B2DA4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94AC-F56C-437A-882F-0C558807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3BD54-F8C0-4105-8F9E-8409F940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6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D16D-A368-4820-B1D2-F3D543E5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A6EF8-7457-4D4C-87FE-62F83ECFC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BF27B-86A5-40DC-A055-F197107A8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DADF9-1EEB-4ACE-8F6A-0991037E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F160E-37C8-47BC-BE93-5BBEF1D0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9F806-A6B4-466A-B2FC-5D85A001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FA73-EEF3-4145-9AF7-E9A88ABB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BAEFE-0379-415B-93D3-E98DC5DC8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9CB4B-2925-471D-BCE3-584B74224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E4143-3BD6-460E-844F-82459E443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65F05-87BB-4862-BEC3-4EA4F4E67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EFCDB-5708-4A58-9015-0FF2C61D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8918-53E1-4424-8E94-C2C61FA2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5E478-C2DB-4F74-9624-DE4E2C57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4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D491-0C11-4251-B860-C260CBA0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5DA11-8767-477A-BC34-17C79FDE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CECD0-0DAA-4285-AA17-6898FC9C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D4F40-A99F-42E0-8F45-99B8C17A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C800F-576D-4A37-83FD-5A6765BA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803CB-C98D-465C-83CA-1D0751AB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0E3AB-BC00-4950-A82B-23477FB6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7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3A9C-B7CC-4A46-9A03-B30955CE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1D438-A699-4F6C-972E-758B94210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98D61-4E42-4347-AC6E-C89E64ED6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74A30-B71E-4A98-9476-CE806EA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B40F-23FB-4734-9EA5-5FA3ABDF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5CC3C-61EE-466D-AAA1-55A9D931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E7DC-08F7-4073-AA13-C6092813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23BF7-04CE-47BD-B6F8-988BCD7A5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E3B85-FD89-4268-B28C-5BCDDC7F7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B6404-65AF-459C-8FB3-08B44A0A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9814-8461-43F9-9E0C-62E59C19CEF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44C36-CF4A-4F12-8C05-1E33D4C2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122EE-A753-4458-A0D5-63950965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BB554-58D4-490B-A7D9-D8CFD269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91BC5-197D-4142-82DF-D35B53F6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BAB2-9B21-4934-BD92-B454CA94E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79814-8461-43F9-9E0C-62E59C19CEF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C7205-4940-418A-ADFA-BDEF82ED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FE864-4E8C-4A50-BB64-E8523B23A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9C3C8-9640-496D-B838-1ED63966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5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2.tmp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.tm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image" Target="../media/image3.tmp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16C93ED-354C-4E0E-8C31-C00AE309CF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103410"/>
              </p:ext>
            </p:extLst>
          </p:nvPr>
        </p:nvGraphicFramePr>
        <p:xfrm>
          <a:off x="0" y="-290168"/>
          <a:ext cx="5578752" cy="371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1E558C2-9947-468B-8ABC-92F56D8D1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218442"/>
              </p:ext>
            </p:extLst>
          </p:nvPr>
        </p:nvGraphicFramePr>
        <p:xfrm>
          <a:off x="3551562" y="1450596"/>
          <a:ext cx="5578752" cy="371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E2A97E7-D263-4245-91AB-EB19DDDEA9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9075983"/>
              </p:ext>
            </p:extLst>
          </p:nvPr>
        </p:nvGraphicFramePr>
        <p:xfrm>
          <a:off x="6613250" y="3310180"/>
          <a:ext cx="5578752" cy="371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5DA64F-A385-4E05-901A-D628D3F67F6A}"/>
              </a:ext>
            </a:extLst>
          </p:cNvPr>
          <p:cNvSpPr txBox="1"/>
          <p:nvPr/>
        </p:nvSpPr>
        <p:spPr>
          <a:xfrm>
            <a:off x="5576349" y="2104008"/>
            <a:ext cx="4863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2) Evaluate coupling coefficients (hard part)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76A5D-1301-4685-B816-A37DACAF049C}"/>
              </a:ext>
            </a:extLst>
          </p:cNvPr>
          <p:cNvSpPr txBox="1"/>
          <p:nvPr/>
        </p:nvSpPr>
        <p:spPr>
          <a:xfrm>
            <a:off x="250052" y="427608"/>
            <a:ext cx="489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1) Solve analytical coupling coefficients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B6DBD-4544-4691-A260-EB8BE7ED8EA6}"/>
              </a:ext>
            </a:extLst>
          </p:cNvPr>
          <p:cNvSpPr txBox="1"/>
          <p:nvPr/>
        </p:nvSpPr>
        <p:spPr>
          <a:xfrm>
            <a:off x="8205619" y="4044827"/>
            <a:ext cx="4703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3) Calculate signals (easy part)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1B0A08-DABE-4A44-AD66-12E7D4AB605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" y="4505626"/>
            <a:ext cx="3708591" cy="1485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A picture containing orange, clock, room, person&#10;&#10;Description automatically generated">
            <a:extLst>
              <a:ext uri="{FF2B5EF4-FFF2-40B4-BE49-F238E27FC236}">
                <a16:creationId xmlns:a16="http://schemas.microsoft.com/office/drawing/2014/main" id="{4894B197-64BF-4415-93E1-4B3FD0651D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7" y="4754622"/>
            <a:ext cx="2489328" cy="12319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C51BF2-FEC2-41BE-A143-F2CA4799379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27" y="6260819"/>
            <a:ext cx="8997177" cy="517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AFF1A3-7375-4356-81A6-935D8A39BB3B}"/>
              </a:ext>
            </a:extLst>
          </p:cNvPr>
          <p:cNvSpPr txBox="1"/>
          <p:nvPr/>
        </p:nvSpPr>
        <p:spPr>
          <a:xfrm>
            <a:off x="6385974" y="0"/>
            <a:ext cx="58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1"/>
                </a:solidFill>
              </a:rPr>
              <a:t>Long-arm RX TTL Symbolic Solver</a:t>
            </a:r>
          </a:p>
        </p:txBody>
      </p:sp>
    </p:spTree>
    <p:extLst>
      <p:ext uri="{BB962C8B-B14F-4D97-AF65-F5344CB8AC3E}">
        <p14:creationId xmlns:p14="http://schemas.microsoft.com/office/powerpoint/2010/main" val="30136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C92F840-585F-4E4A-BFA2-3E97AA8D9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06"/>
          <a:stretch/>
        </p:blipFill>
        <p:spPr>
          <a:xfrm>
            <a:off x="2555106" y="3089811"/>
            <a:ext cx="7495674" cy="3768189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311B01D-6651-4FB6-894E-6D46389C1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41"/>
          <a:stretch/>
        </p:blipFill>
        <p:spPr>
          <a:xfrm>
            <a:off x="4696326" y="0"/>
            <a:ext cx="7495674" cy="3006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3CABE2-EACB-4D84-8983-F47AA2B2CB85}"/>
              </a:ext>
            </a:extLst>
          </p:cNvPr>
          <p:cNvSpPr txBox="1"/>
          <p:nvPr/>
        </p:nvSpPr>
        <p:spPr>
          <a:xfrm>
            <a:off x="2667635" y="1415415"/>
            <a:ext cx="169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 VCO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C9FD8-B95E-4677-9442-6915D34D800F}"/>
              </a:ext>
            </a:extLst>
          </p:cNvPr>
          <p:cNvSpPr txBox="1"/>
          <p:nvPr/>
        </p:nvSpPr>
        <p:spPr>
          <a:xfrm>
            <a:off x="2667635" y="4239299"/>
            <a:ext cx="1696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Mini-Circuit Datasheet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CB7193-CC2C-4634-8410-1FBFEA7514A8}"/>
              </a:ext>
            </a:extLst>
          </p:cNvPr>
          <p:cNvCxnSpPr>
            <a:cxnSpLocks/>
          </p:cNvCxnSpPr>
          <p:nvPr/>
        </p:nvCxnSpPr>
        <p:spPr>
          <a:xfrm>
            <a:off x="2667635" y="2867025"/>
            <a:ext cx="8905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32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Edwards</dc:creator>
  <cp:lastModifiedBy>Paul Edwards</cp:lastModifiedBy>
  <cp:revision>7</cp:revision>
  <dcterms:created xsi:type="dcterms:W3CDTF">2020-09-11T16:52:17Z</dcterms:created>
  <dcterms:modified xsi:type="dcterms:W3CDTF">2020-09-11T18:58:20Z</dcterms:modified>
</cp:coreProperties>
</file>