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6B3F-F0B9-4DCD-9B0F-9289E31F8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07E96-D9AC-4974-85D6-A08BFFC39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105F-3D2F-47E6-A9CD-110A717C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C34F-1985-459F-B6B7-FE6CA60E0F8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9A78-E2AF-47E6-9592-01CE9FDD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B5CE-5A96-44CC-8701-C8F24E76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5C90-3C5A-43D4-BDDE-5BE2D2C1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3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2A97-5D3D-478F-9AC8-62900F31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149EB-84A8-4779-A705-29031714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132BC-E602-4A9E-9E5A-ED6D8E88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C34F-1985-459F-B6B7-FE6CA60E0F8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38037-30AF-40E3-8D05-E8C7F06B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D61E-161D-4F3C-BD68-AD0AEB47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5C90-3C5A-43D4-BDDE-5BE2D2C1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0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E9D8B-ED5A-40BF-BE36-BA416006E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57844-78FC-4F7B-9765-02DE1D5FE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6234-F57F-43F0-8904-897CFA49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C34F-1985-459F-B6B7-FE6CA60E0F8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92664-BAF8-468B-96E0-FFF051A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E0A03-6217-4C4E-A0FB-5AD92E2E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5C90-3C5A-43D4-BDDE-5BE2D2C1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C396-B4FB-4A38-B7D7-B7CBCEE4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B1B0-4FB4-451F-AFDB-59458F61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F70A9-FFCB-49D4-AA62-6DD520D0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C34F-1985-459F-B6B7-FE6CA60E0F8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A85F-0426-40AC-BB23-149C299F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7AB1-6461-492A-92E8-30558135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5C90-3C5A-43D4-BDDE-5BE2D2C1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EFD1-B9E6-4841-BFEF-1DB64739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6F02-8292-44E6-8A85-AACF129A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76F4-8EC6-4254-AE6B-6D988959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C34F-1985-459F-B6B7-FE6CA60E0F8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6636E-6498-4096-AAE6-5700281A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BEDE-0D4C-4C40-B67D-20E75D5D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5C90-3C5A-43D4-BDDE-5BE2D2C1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AE01-ADD1-40C3-9040-D26DDD4C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3AF8-0950-4218-ADF3-4AECC2CE0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C160A-6311-476F-AB25-6A6196967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B4489-59A0-4F8C-BA47-46B16296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C34F-1985-459F-B6B7-FE6CA60E0F8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64B3D-B9DB-4C3F-914D-13CC771D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93DB2-9121-4080-B0CB-3B0CEF1D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5C90-3C5A-43D4-BDDE-5BE2D2C1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E6BF-5C93-4AC2-AD50-E5172FC2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D093-72B5-4518-92BD-CB2CFEFB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5E984-A656-46DB-BF40-8E63847B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FD625-CD58-47CA-AEB2-DD17DABE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109CF-5E49-4E96-B7E5-58A94A626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35ABD-1170-4073-9BB1-40FD89A8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C34F-1985-459F-B6B7-FE6CA60E0F8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19862-D06E-4DBF-9454-35FCE359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04FC2-8551-4B27-92F1-7200A077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5C90-3C5A-43D4-BDDE-5BE2D2C1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C4CC-3369-47F4-A111-37A8F969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9E605-FC6E-422F-956D-AE40DD10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C34F-1985-459F-B6B7-FE6CA60E0F8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780D7-BE14-4290-AB56-47AAFC9E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160F1-7161-433B-A825-10A58630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5C90-3C5A-43D4-BDDE-5BE2D2C1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8C6BC-B21C-456D-958D-82AC57E4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C34F-1985-459F-B6B7-FE6CA60E0F8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CBB04-C409-45FC-AA40-555B0A44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88EA6-2733-42B5-A390-78619295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5C90-3C5A-43D4-BDDE-5BE2D2C1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3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8D14-ED50-4268-84E9-BA1EB3E1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E3BD-3306-4BED-A1BE-096F2F4E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65C6E-FB10-4AA9-BD1A-4F9E024F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1ADB5-026A-4220-A282-53C6332A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C34F-1985-459F-B6B7-FE6CA60E0F8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4A6DA-A5D5-4174-A1B7-9D69E041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50B75-E898-4127-A182-A41BFEC1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5C90-3C5A-43D4-BDDE-5BE2D2C1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4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0C61-E46C-4B07-A02D-36C9CC83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1C46C-16FE-4544-827D-0A48DB9CF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217A4-5CF3-42C9-9BCE-01FA23BA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AF1E3-6BAC-4418-9225-B0F7E7E1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C34F-1985-459F-B6B7-FE6CA60E0F8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BE938-091A-4D62-B892-2AA6CC3B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68BBC-9B5C-4082-816B-08C25150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5C90-3C5A-43D4-BDDE-5BE2D2C1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2214A-A7E8-4D9C-B657-8FAB6E90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557BF-3DFE-431B-8259-1EA3AC06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8CE25-E1BD-46E0-B925-ECAFB9501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C34F-1985-459F-B6B7-FE6CA60E0F8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726F-3D71-4FE7-8096-AE9700122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C9F3-40CA-46FD-9854-341682C54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5C90-3C5A-43D4-BDDE-5BE2D2C1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BF5483ED-C098-490A-8F81-C36B4719A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r="1"/>
          <a:stretch/>
        </p:blipFill>
        <p:spPr>
          <a:xfrm>
            <a:off x="2636196" y="1030359"/>
            <a:ext cx="5505854" cy="520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8F5B3-CF55-4DBD-930D-C1B0B42959C6}"/>
              </a:ext>
            </a:extLst>
          </p:cNvPr>
          <p:cNvSpPr txBox="1"/>
          <p:nvPr/>
        </p:nvSpPr>
        <p:spPr>
          <a:xfrm>
            <a:off x="2538919" y="618466"/>
            <a:ext cx="535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m              Real			            </a:t>
            </a:r>
            <a:r>
              <a:rPr lang="en-US" dirty="0" err="1"/>
              <a:t>Imag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2A7E4-0688-4639-9C00-1E7DFA768285}"/>
              </a:ext>
            </a:extLst>
          </p:cNvPr>
          <p:cNvSpPr txBox="1"/>
          <p:nvPr/>
        </p:nvSpPr>
        <p:spPr>
          <a:xfrm>
            <a:off x="2994870" y="126281"/>
            <a:ext cx="562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Mengyuan</a:t>
            </a:r>
            <a:r>
              <a:rPr lang="en-US" sz="2400" b="1" dirty="0"/>
              <a:t> </a:t>
            </a:r>
            <a:r>
              <a:rPr lang="en-US" sz="2400" b="1" dirty="0" err="1"/>
              <a:t>Tophat</a:t>
            </a:r>
            <a:r>
              <a:rPr lang="en-US" sz="2400" b="1" dirty="0"/>
              <a:t> Mode Coefficients</a:t>
            </a:r>
          </a:p>
        </p:txBody>
      </p:sp>
    </p:spTree>
    <p:extLst>
      <p:ext uri="{BB962C8B-B14F-4D97-AF65-F5344CB8AC3E}">
        <p14:creationId xmlns:p14="http://schemas.microsoft.com/office/powerpoint/2010/main" val="286859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C99F61C-C854-4BF1-AC51-415161226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568" y="1206370"/>
            <a:ext cx="4921503" cy="505486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43DED8BA-A5B7-4FB0-B6BE-A372CE90D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25" y="1206370"/>
            <a:ext cx="4864350" cy="50929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01CDAA-EC29-4E4D-9FDB-3E14D8E59337}"/>
              </a:ext>
            </a:extLst>
          </p:cNvPr>
          <p:cNvSpPr txBox="1"/>
          <p:nvPr/>
        </p:nvSpPr>
        <p:spPr>
          <a:xfrm>
            <a:off x="4512813" y="135105"/>
            <a:ext cx="356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“Unit” </a:t>
            </a:r>
            <a:r>
              <a:rPr lang="en-US" sz="2400" b="1" dirty="0" err="1"/>
              <a:t>Tophats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74691-77FB-48AF-8DF5-8FFDB5DB3D6E}"/>
              </a:ext>
            </a:extLst>
          </p:cNvPr>
          <p:cNvSpPr txBox="1"/>
          <p:nvPr/>
        </p:nvSpPr>
        <p:spPr>
          <a:xfrm>
            <a:off x="8024562" y="894766"/>
            <a:ext cx="227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Mengyuan</a:t>
            </a:r>
            <a:r>
              <a:rPr lang="en-US" dirty="0"/>
              <a:t> Coeff.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9D24D-92ED-4421-81AF-B3FC07C1A77B}"/>
              </a:ext>
            </a:extLst>
          </p:cNvPr>
          <p:cNvSpPr txBox="1"/>
          <p:nvPr/>
        </p:nvSpPr>
        <p:spPr>
          <a:xfrm>
            <a:off x="2688077" y="923490"/>
            <a:ext cx="227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Alex/Paul Coeff.</a:t>
            </a:r>
          </a:p>
        </p:txBody>
      </p:sp>
    </p:spTree>
    <p:extLst>
      <p:ext uri="{BB962C8B-B14F-4D97-AF65-F5344CB8AC3E}">
        <p14:creationId xmlns:p14="http://schemas.microsoft.com/office/powerpoint/2010/main" val="124402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2902A8E-1ED1-49FE-A281-AE4C641C8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79" y="473702"/>
            <a:ext cx="7792242" cy="638429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B20038-442F-417E-B391-0945EA1A7E6A}"/>
              </a:ext>
            </a:extLst>
          </p:cNvPr>
          <p:cNvCxnSpPr/>
          <p:nvPr/>
        </p:nvCxnSpPr>
        <p:spPr>
          <a:xfrm>
            <a:off x="2647220" y="4509959"/>
            <a:ext cx="2123440" cy="0"/>
          </a:xfrm>
          <a:prstGeom prst="line">
            <a:avLst/>
          </a:prstGeom>
          <a:ln w="222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9F4992-FD6F-48AB-959F-91777E23FD0B}"/>
              </a:ext>
            </a:extLst>
          </p:cNvPr>
          <p:cNvCxnSpPr>
            <a:cxnSpLocks/>
          </p:cNvCxnSpPr>
          <p:nvPr/>
        </p:nvCxnSpPr>
        <p:spPr>
          <a:xfrm>
            <a:off x="2637492" y="4968024"/>
            <a:ext cx="213316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2CE976-6F73-413C-A856-80E23EFF0FF7}"/>
              </a:ext>
            </a:extLst>
          </p:cNvPr>
          <p:cNvSpPr txBox="1"/>
          <p:nvPr/>
        </p:nvSpPr>
        <p:spPr>
          <a:xfrm>
            <a:off x="3307404" y="0"/>
            <a:ext cx="521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Truncated </a:t>
            </a:r>
            <a:r>
              <a:rPr lang="en-US" sz="2400" b="1" dirty="0" err="1"/>
              <a:t>Tophat</a:t>
            </a:r>
            <a:r>
              <a:rPr lang="en-US" sz="2400" b="1" dirty="0"/>
              <a:t> Mode Orders(4 &amp; 8)</a:t>
            </a:r>
          </a:p>
        </p:txBody>
      </p:sp>
    </p:spTree>
    <p:extLst>
      <p:ext uri="{BB962C8B-B14F-4D97-AF65-F5344CB8AC3E}">
        <p14:creationId xmlns:p14="http://schemas.microsoft.com/office/powerpoint/2010/main" val="162232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11</cp:revision>
  <dcterms:created xsi:type="dcterms:W3CDTF">2020-07-17T17:34:51Z</dcterms:created>
  <dcterms:modified xsi:type="dcterms:W3CDTF">2020-07-17T19:30:40Z</dcterms:modified>
</cp:coreProperties>
</file>