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87943-B01E-486E-A2F2-37D7F5F51D4C}" v="64" dt="2025-07-28T15:12:3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370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lton Rodrigues Edwards" userId="1a9671db2ef8de9c" providerId="LiveId" clId="{A7D87943-B01E-486E-A2F2-37D7F5F51D4C}"/>
    <pc:docChg chg="undo custSel addSld modSld sldOrd">
      <pc:chgData name="Elilton Rodrigues Edwards" userId="1a9671db2ef8de9c" providerId="LiveId" clId="{A7D87943-B01E-486E-A2F2-37D7F5F51D4C}" dt="2025-07-28T15:12:37.900" v="1404" actId="1076"/>
      <pc:docMkLst>
        <pc:docMk/>
      </pc:docMkLst>
      <pc:sldChg chg="modSp new mod">
        <pc:chgData name="Elilton Rodrigues Edwards" userId="1a9671db2ef8de9c" providerId="LiveId" clId="{A7D87943-B01E-486E-A2F2-37D7F5F51D4C}" dt="2025-07-28T12:53:44.228" v="57" actId="20577"/>
        <pc:sldMkLst>
          <pc:docMk/>
          <pc:sldMk cId="760136" sldId="256"/>
        </pc:sldMkLst>
        <pc:spChg chg="mod">
          <ac:chgData name="Elilton Rodrigues Edwards" userId="1a9671db2ef8de9c" providerId="LiveId" clId="{A7D87943-B01E-486E-A2F2-37D7F5F51D4C}" dt="2025-07-28T12:53:28.741" v="24" actId="20577"/>
          <ac:spMkLst>
            <pc:docMk/>
            <pc:sldMk cId="760136" sldId="256"/>
            <ac:spMk id="2" creationId="{FFE96C0E-2468-D226-4403-197744691E2A}"/>
          </ac:spMkLst>
        </pc:spChg>
        <pc:spChg chg="mod">
          <ac:chgData name="Elilton Rodrigues Edwards" userId="1a9671db2ef8de9c" providerId="LiveId" clId="{A7D87943-B01E-486E-A2F2-37D7F5F51D4C}" dt="2025-07-28T12:53:44.228" v="57" actId="20577"/>
          <ac:spMkLst>
            <pc:docMk/>
            <pc:sldMk cId="760136" sldId="256"/>
            <ac:spMk id="3" creationId="{36366B9D-DF4F-F8EF-71DE-AF72B052B726}"/>
          </ac:spMkLst>
        </pc:spChg>
      </pc:sldChg>
      <pc:sldChg chg="addSp modSp new mod">
        <pc:chgData name="Elilton Rodrigues Edwards" userId="1a9671db2ef8de9c" providerId="LiveId" clId="{A7D87943-B01E-486E-A2F2-37D7F5F51D4C}" dt="2025-07-28T12:57:20.805" v="129" actId="1076"/>
        <pc:sldMkLst>
          <pc:docMk/>
          <pc:sldMk cId="3682014722" sldId="257"/>
        </pc:sldMkLst>
        <pc:spChg chg="add mod">
          <ac:chgData name="Elilton Rodrigues Edwards" userId="1a9671db2ef8de9c" providerId="LiveId" clId="{A7D87943-B01E-486E-A2F2-37D7F5F51D4C}" dt="2025-07-28T12:57:20.805" v="129" actId="1076"/>
          <ac:spMkLst>
            <pc:docMk/>
            <pc:sldMk cId="3682014722" sldId="257"/>
            <ac:spMk id="2" creationId="{22C35977-C262-13AA-0E25-D8DD58BCC403}"/>
          </ac:spMkLst>
        </pc:spChg>
        <pc:picChg chg="add mod">
          <ac:chgData name="Elilton Rodrigues Edwards" userId="1a9671db2ef8de9c" providerId="LiveId" clId="{A7D87943-B01E-486E-A2F2-37D7F5F51D4C}" dt="2025-07-28T12:55:57.724" v="115" actId="1076"/>
          <ac:picMkLst>
            <pc:docMk/>
            <pc:sldMk cId="3682014722" sldId="257"/>
            <ac:picMk id="4" creationId="{F556ECDF-CC8C-49DC-E17A-2067BBA7F546}"/>
          </ac:picMkLst>
        </pc:picChg>
        <pc:picChg chg="add mod">
          <ac:chgData name="Elilton Rodrigues Edwards" userId="1a9671db2ef8de9c" providerId="LiveId" clId="{A7D87943-B01E-486E-A2F2-37D7F5F51D4C}" dt="2025-07-28T12:57:13.807" v="128" actId="14100"/>
          <ac:picMkLst>
            <pc:docMk/>
            <pc:sldMk cId="3682014722" sldId="257"/>
            <ac:picMk id="6" creationId="{5584F07F-3AE3-9F6A-2EA7-63310620C113}"/>
          </ac:picMkLst>
        </pc:picChg>
        <pc:picChg chg="add mod">
          <ac:chgData name="Elilton Rodrigues Edwards" userId="1a9671db2ef8de9c" providerId="LiveId" clId="{A7D87943-B01E-486E-A2F2-37D7F5F51D4C}" dt="2025-07-28T12:56:34.450" v="117" actId="1076"/>
          <ac:picMkLst>
            <pc:docMk/>
            <pc:sldMk cId="3682014722" sldId="257"/>
            <ac:picMk id="8" creationId="{BC2A8CB4-2BBC-2FF4-A825-28C2A96D5D79}"/>
          </ac:picMkLst>
        </pc:picChg>
        <pc:picChg chg="add mod">
          <ac:chgData name="Elilton Rodrigues Edwards" userId="1a9671db2ef8de9c" providerId="LiveId" clId="{A7D87943-B01E-486E-A2F2-37D7F5F51D4C}" dt="2025-07-28T12:57:10.007" v="127" actId="1036"/>
          <ac:picMkLst>
            <pc:docMk/>
            <pc:sldMk cId="3682014722" sldId="257"/>
            <ac:picMk id="10" creationId="{0E42F331-BBDC-9F0F-49F7-6B062F6AAEA6}"/>
          </ac:picMkLst>
        </pc:picChg>
      </pc:sldChg>
      <pc:sldChg chg="addSp add mod">
        <pc:chgData name="Elilton Rodrigues Edwards" userId="1a9671db2ef8de9c" providerId="LiveId" clId="{A7D87943-B01E-486E-A2F2-37D7F5F51D4C}" dt="2025-07-28T13:11:52.832" v="271" actId="22"/>
        <pc:sldMkLst>
          <pc:docMk/>
          <pc:sldMk cId="1340687257" sldId="258"/>
        </pc:sldMkLst>
        <pc:picChg chg="add">
          <ac:chgData name="Elilton Rodrigues Edwards" userId="1a9671db2ef8de9c" providerId="LiveId" clId="{A7D87943-B01E-486E-A2F2-37D7F5F51D4C}" dt="2025-07-28T13:11:52.832" v="271" actId="22"/>
          <ac:picMkLst>
            <pc:docMk/>
            <pc:sldMk cId="1340687257" sldId="258"/>
            <ac:picMk id="3" creationId="{3E1EB0D2-A99A-02C6-929A-F95CCB84396F}"/>
          </ac:picMkLst>
        </pc:picChg>
      </pc:sldChg>
      <pc:sldChg chg="addSp delSp modSp add mod">
        <pc:chgData name="Elilton Rodrigues Edwards" userId="1a9671db2ef8de9c" providerId="LiveId" clId="{A7D87943-B01E-486E-A2F2-37D7F5F51D4C}" dt="2025-07-28T13:22:31.552" v="368" actId="14100"/>
        <pc:sldMkLst>
          <pc:docMk/>
          <pc:sldMk cId="1703013033" sldId="259"/>
        </pc:sldMkLst>
        <pc:spChg chg="add mod">
          <ac:chgData name="Elilton Rodrigues Edwards" userId="1a9671db2ef8de9c" providerId="LiveId" clId="{A7D87943-B01E-486E-A2F2-37D7F5F51D4C}" dt="2025-07-28T13:21:22.394" v="350" actId="14100"/>
          <ac:spMkLst>
            <pc:docMk/>
            <pc:sldMk cId="1703013033" sldId="259"/>
            <ac:spMk id="12" creationId="{ED7975E3-4ABE-3932-288C-1312C30A5A75}"/>
          </ac:spMkLst>
        </pc:spChg>
        <pc:spChg chg="add mod">
          <ac:chgData name="Elilton Rodrigues Edwards" userId="1a9671db2ef8de9c" providerId="LiveId" clId="{A7D87943-B01E-486E-A2F2-37D7F5F51D4C}" dt="2025-07-28T13:20:59.777" v="338" actId="1036"/>
          <ac:spMkLst>
            <pc:docMk/>
            <pc:sldMk cId="1703013033" sldId="259"/>
            <ac:spMk id="13" creationId="{9F8149B4-849D-F2AC-4AA6-DDB2886DE6AD}"/>
          </ac:spMkLst>
        </pc:spChg>
        <pc:spChg chg="add mod">
          <ac:chgData name="Elilton Rodrigues Edwards" userId="1a9671db2ef8de9c" providerId="LiveId" clId="{A7D87943-B01E-486E-A2F2-37D7F5F51D4C}" dt="2025-07-28T13:22:00.617" v="360" actId="14100"/>
          <ac:spMkLst>
            <pc:docMk/>
            <pc:sldMk cId="1703013033" sldId="259"/>
            <ac:spMk id="14" creationId="{E5C60E9E-5021-678D-79F6-43E03536C570}"/>
          </ac:spMkLst>
        </pc:spChg>
        <pc:spChg chg="add mod">
          <ac:chgData name="Elilton Rodrigues Edwards" userId="1a9671db2ef8de9c" providerId="LiveId" clId="{A7D87943-B01E-486E-A2F2-37D7F5F51D4C}" dt="2025-07-28T13:22:20.758" v="366" actId="14100"/>
          <ac:spMkLst>
            <pc:docMk/>
            <pc:sldMk cId="1703013033" sldId="259"/>
            <ac:spMk id="15" creationId="{6F66239D-8F5A-FEF9-6359-2ED13317ED68}"/>
          </ac:spMkLst>
        </pc:spChg>
        <pc:spChg chg="add mod">
          <ac:chgData name="Elilton Rodrigues Edwards" userId="1a9671db2ef8de9c" providerId="LiveId" clId="{A7D87943-B01E-486E-A2F2-37D7F5F51D4C}" dt="2025-07-28T13:22:28.547" v="367" actId="1076"/>
          <ac:spMkLst>
            <pc:docMk/>
            <pc:sldMk cId="1703013033" sldId="259"/>
            <ac:spMk id="16" creationId="{48A9E5A3-7D92-7F6C-3CD7-FA6DBDDCB936}"/>
          </ac:spMkLst>
        </pc:spChg>
        <pc:spChg chg="add mod">
          <ac:chgData name="Elilton Rodrigues Edwards" userId="1a9671db2ef8de9c" providerId="LiveId" clId="{A7D87943-B01E-486E-A2F2-37D7F5F51D4C}" dt="2025-07-28T13:22:31.552" v="368" actId="14100"/>
          <ac:spMkLst>
            <pc:docMk/>
            <pc:sldMk cId="1703013033" sldId="259"/>
            <ac:spMk id="17" creationId="{1E207C19-6DA8-794E-5C87-004DA60E0407}"/>
          </ac:spMkLst>
        </pc:spChg>
        <pc:picChg chg="add mod">
          <ac:chgData name="Elilton Rodrigues Edwards" userId="1a9671db2ef8de9c" providerId="LiveId" clId="{A7D87943-B01E-486E-A2F2-37D7F5F51D4C}" dt="2025-07-28T13:18:03.141" v="293" actId="1076"/>
          <ac:picMkLst>
            <pc:docMk/>
            <pc:sldMk cId="1703013033" sldId="259"/>
            <ac:picMk id="3" creationId="{AA55E7AF-CF23-1115-A0DD-443974272D17}"/>
          </ac:picMkLst>
        </pc:picChg>
        <pc:picChg chg="add mod">
          <ac:chgData name="Elilton Rodrigues Edwards" userId="1a9671db2ef8de9c" providerId="LiveId" clId="{A7D87943-B01E-486E-A2F2-37D7F5F51D4C}" dt="2025-07-28T13:22:03.895" v="362" actId="1076"/>
          <ac:picMkLst>
            <pc:docMk/>
            <pc:sldMk cId="1703013033" sldId="259"/>
            <ac:picMk id="5" creationId="{B722D6CE-CF3B-11C0-D53A-604758D51E45}"/>
          </ac:picMkLst>
        </pc:picChg>
        <pc:picChg chg="add mod">
          <ac:chgData name="Elilton Rodrigues Edwards" userId="1a9671db2ef8de9c" providerId="LiveId" clId="{A7D87943-B01E-486E-A2F2-37D7F5F51D4C}" dt="2025-07-28T13:20:05.170" v="320" actId="1037"/>
          <ac:picMkLst>
            <pc:docMk/>
            <pc:sldMk cId="1703013033" sldId="259"/>
            <ac:picMk id="7" creationId="{E1CD4737-376E-6687-B762-B373B6940564}"/>
          </ac:picMkLst>
        </pc:picChg>
        <pc:picChg chg="add mod">
          <ac:chgData name="Elilton Rodrigues Edwards" userId="1a9671db2ef8de9c" providerId="LiveId" clId="{A7D87943-B01E-486E-A2F2-37D7F5F51D4C}" dt="2025-07-28T13:20:09.044" v="327" actId="1036"/>
          <ac:picMkLst>
            <pc:docMk/>
            <pc:sldMk cId="1703013033" sldId="259"/>
            <ac:picMk id="9" creationId="{12D32ABF-11A6-4D55-F4D7-07954AA23792}"/>
          </ac:picMkLst>
        </pc:picChg>
        <pc:picChg chg="add del mod">
          <ac:chgData name="Elilton Rodrigues Edwards" userId="1a9671db2ef8de9c" providerId="LiveId" clId="{A7D87943-B01E-486E-A2F2-37D7F5F51D4C}" dt="2025-07-28T13:19:46.492" v="306" actId="21"/>
          <ac:picMkLst>
            <pc:docMk/>
            <pc:sldMk cId="1703013033" sldId="259"/>
            <ac:picMk id="11" creationId="{9986977E-6392-5B23-A09F-355ED3E9A7A7}"/>
          </ac:picMkLst>
        </pc:picChg>
      </pc:sldChg>
      <pc:sldChg chg="addSp modSp add mod">
        <pc:chgData name="Elilton Rodrigues Edwards" userId="1a9671db2ef8de9c" providerId="LiveId" clId="{A7D87943-B01E-486E-A2F2-37D7F5F51D4C}" dt="2025-07-28T13:24:43.689" v="429" actId="14100"/>
        <pc:sldMkLst>
          <pc:docMk/>
          <pc:sldMk cId="2191747395" sldId="260"/>
        </pc:sldMkLst>
        <pc:spChg chg="add mod">
          <ac:chgData name="Elilton Rodrigues Edwards" userId="1a9671db2ef8de9c" providerId="LiveId" clId="{A7D87943-B01E-486E-A2F2-37D7F5F51D4C}" dt="2025-07-28T13:23:15.877" v="377" actId="1036"/>
          <ac:spMkLst>
            <pc:docMk/>
            <pc:sldMk cId="2191747395" sldId="260"/>
            <ac:spMk id="6" creationId="{97857888-D376-DC8B-8BF2-E0FC21F9E7C1}"/>
          </ac:spMkLst>
        </pc:spChg>
        <pc:spChg chg="add mod">
          <ac:chgData name="Elilton Rodrigues Edwards" userId="1a9671db2ef8de9c" providerId="LiveId" clId="{A7D87943-B01E-486E-A2F2-37D7F5F51D4C}" dt="2025-07-28T13:23:15.877" v="377" actId="1036"/>
          <ac:spMkLst>
            <pc:docMk/>
            <pc:sldMk cId="2191747395" sldId="260"/>
            <ac:spMk id="7" creationId="{82BFAFED-6FBC-F5AD-89F7-C9E85626EFEB}"/>
          </ac:spMkLst>
        </pc:spChg>
        <pc:spChg chg="add mod">
          <ac:chgData name="Elilton Rodrigues Edwards" userId="1a9671db2ef8de9c" providerId="LiveId" clId="{A7D87943-B01E-486E-A2F2-37D7F5F51D4C}" dt="2025-07-28T13:23:27.829" v="379" actId="14100"/>
          <ac:spMkLst>
            <pc:docMk/>
            <pc:sldMk cId="2191747395" sldId="260"/>
            <ac:spMk id="8" creationId="{E3055459-728C-2296-EBD3-EBFBF7E29114}"/>
          </ac:spMkLst>
        </pc:spChg>
        <pc:spChg chg="add mod">
          <ac:chgData name="Elilton Rodrigues Edwards" userId="1a9671db2ef8de9c" providerId="LiveId" clId="{A7D87943-B01E-486E-A2F2-37D7F5F51D4C}" dt="2025-07-28T13:23:50.269" v="392" actId="1038"/>
          <ac:spMkLst>
            <pc:docMk/>
            <pc:sldMk cId="2191747395" sldId="260"/>
            <ac:spMk id="9" creationId="{D91B8F94-DE96-6097-FBC6-137BB10672D6}"/>
          </ac:spMkLst>
        </pc:spChg>
        <pc:spChg chg="add mod">
          <ac:chgData name="Elilton Rodrigues Edwards" userId="1a9671db2ef8de9c" providerId="LiveId" clId="{A7D87943-B01E-486E-A2F2-37D7F5F51D4C}" dt="2025-07-28T13:24:43.689" v="429" actId="14100"/>
          <ac:spMkLst>
            <pc:docMk/>
            <pc:sldMk cId="2191747395" sldId="260"/>
            <ac:spMk id="10" creationId="{21362E64-1C93-DE24-30BC-BAAAFC52C9D9}"/>
          </ac:spMkLst>
        </pc:spChg>
        <pc:spChg chg="add mod">
          <ac:chgData name="Elilton Rodrigues Edwards" userId="1a9671db2ef8de9c" providerId="LiveId" clId="{A7D87943-B01E-486E-A2F2-37D7F5F51D4C}" dt="2025-07-28T13:24:25.657" v="406" actId="1037"/>
          <ac:spMkLst>
            <pc:docMk/>
            <pc:sldMk cId="2191747395" sldId="260"/>
            <ac:spMk id="12" creationId="{D99834B1-C4DD-FFAB-455A-B0F90ABCD048}"/>
          </ac:spMkLst>
        </pc:spChg>
        <pc:picChg chg="add mod">
          <ac:chgData name="Elilton Rodrigues Edwards" userId="1a9671db2ef8de9c" providerId="LiveId" clId="{A7D87943-B01E-486E-A2F2-37D7F5F51D4C}" dt="2025-07-28T13:23:45.439" v="390" actId="1037"/>
          <ac:picMkLst>
            <pc:docMk/>
            <pc:sldMk cId="2191747395" sldId="260"/>
            <ac:picMk id="3" creationId="{6F202AF5-2C1E-47E3-1DA8-49259DF3F173}"/>
          </ac:picMkLst>
        </pc:picChg>
        <pc:picChg chg="add mod">
          <ac:chgData name="Elilton Rodrigues Edwards" userId="1a9671db2ef8de9c" providerId="LiveId" clId="{A7D87943-B01E-486E-A2F2-37D7F5F51D4C}" dt="2025-07-28T13:24:21.550" v="402" actId="1037"/>
          <ac:picMkLst>
            <pc:docMk/>
            <pc:sldMk cId="2191747395" sldId="260"/>
            <ac:picMk id="5" creationId="{C741EFCF-EBBC-2038-3D43-3889B8065FE6}"/>
          </ac:picMkLst>
        </pc:picChg>
        <pc:picChg chg="add mod">
          <ac:chgData name="Elilton Rodrigues Edwards" userId="1a9671db2ef8de9c" providerId="LiveId" clId="{A7D87943-B01E-486E-A2F2-37D7F5F51D4C}" dt="2025-07-28T13:19:52.527" v="308" actId="1076"/>
          <ac:picMkLst>
            <pc:docMk/>
            <pc:sldMk cId="2191747395" sldId="260"/>
            <ac:picMk id="11" creationId="{9986977E-6392-5B23-A09F-355ED3E9A7A7}"/>
          </ac:picMkLst>
        </pc:picChg>
      </pc:sldChg>
      <pc:sldChg chg="add">
        <pc:chgData name="Elilton Rodrigues Edwards" userId="1a9671db2ef8de9c" providerId="LiveId" clId="{A7D87943-B01E-486E-A2F2-37D7F5F51D4C}" dt="2025-07-28T12:53:58.718" v="62"/>
        <pc:sldMkLst>
          <pc:docMk/>
          <pc:sldMk cId="427339614" sldId="261"/>
        </pc:sldMkLst>
      </pc:sldChg>
      <pc:sldChg chg="addSp delSp modSp add mod">
        <pc:chgData name="Elilton Rodrigues Edwards" userId="1a9671db2ef8de9c" providerId="LiveId" clId="{A7D87943-B01E-486E-A2F2-37D7F5F51D4C}" dt="2025-07-28T14:01:58.847" v="954" actId="21"/>
        <pc:sldMkLst>
          <pc:docMk/>
          <pc:sldMk cId="2986153455" sldId="262"/>
        </pc:sldMkLst>
        <pc:spChg chg="add mod">
          <ac:chgData name="Elilton Rodrigues Edwards" userId="1a9671db2ef8de9c" providerId="LiveId" clId="{A7D87943-B01E-486E-A2F2-37D7F5F51D4C}" dt="2025-07-28T13:52:16.573" v="665" actId="113"/>
          <ac:spMkLst>
            <pc:docMk/>
            <pc:sldMk cId="2986153455" sldId="262"/>
            <ac:spMk id="4" creationId="{E9E4E565-81F7-C75E-A58F-1BC8A85709A5}"/>
          </ac:spMkLst>
        </pc:spChg>
        <pc:spChg chg="add mod">
          <ac:chgData name="Elilton Rodrigues Edwards" userId="1a9671db2ef8de9c" providerId="LiveId" clId="{A7D87943-B01E-486E-A2F2-37D7F5F51D4C}" dt="2025-07-28T13:49:29.957" v="561" actId="1038"/>
          <ac:spMkLst>
            <pc:docMk/>
            <pc:sldMk cId="2986153455" sldId="262"/>
            <ac:spMk id="7" creationId="{18322E05-2D78-36BF-630B-3CC2EA03C34E}"/>
          </ac:spMkLst>
        </pc:spChg>
        <pc:spChg chg="add mod">
          <ac:chgData name="Elilton Rodrigues Edwards" userId="1a9671db2ef8de9c" providerId="LiveId" clId="{A7D87943-B01E-486E-A2F2-37D7F5F51D4C}" dt="2025-07-28T13:49:29.957" v="561" actId="1038"/>
          <ac:spMkLst>
            <pc:docMk/>
            <pc:sldMk cId="2986153455" sldId="262"/>
            <ac:spMk id="9" creationId="{CBF57DC1-B1D5-BF99-ADB5-60D273CC6C93}"/>
          </ac:spMkLst>
        </pc:spChg>
        <pc:spChg chg="add del mod">
          <ac:chgData name="Elilton Rodrigues Edwards" userId="1a9671db2ef8de9c" providerId="LiveId" clId="{A7D87943-B01E-486E-A2F2-37D7F5F51D4C}" dt="2025-07-28T13:50:40.150" v="620"/>
          <ac:spMkLst>
            <pc:docMk/>
            <pc:sldMk cId="2986153455" sldId="262"/>
            <ac:spMk id="10" creationId="{61E96804-6C55-0C87-C50B-7DAD7D12B334}"/>
          </ac:spMkLst>
        </pc:spChg>
        <pc:spChg chg="add del mod">
          <ac:chgData name="Elilton Rodrigues Edwards" userId="1a9671db2ef8de9c" providerId="LiveId" clId="{A7D87943-B01E-486E-A2F2-37D7F5F51D4C}" dt="2025-07-28T13:50:40.150" v="622"/>
          <ac:spMkLst>
            <pc:docMk/>
            <pc:sldMk cId="2986153455" sldId="262"/>
            <ac:spMk id="11" creationId="{13E07A25-441C-441D-FB2E-F135735CAFE0}"/>
          </ac:spMkLst>
        </pc:spChg>
        <pc:spChg chg="add mod">
          <ac:chgData name="Elilton Rodrigues Edwards" userId="1a9671db2ef8de9c" providerId="LiveId" clId="{A7D87943-B01E-486E-A2F2-37D7F5F51D4C}" dt="2025-07-28T13:50:39.314" v="618" actId="114"/>
          <ac:spMkLst>
            <pc:docMk/>
            <pc:sldMk cId="2986153455" sldId="262"/>
            <ac:spMk id="12" creationId="{F00B788F-2B67-1C58-7124-BBEDBA92CB1E}"/>
          </ac:spMkLst>
        </pc:spChg>
        <pc:spChg chg="add mod">
          <ac:chgData name="Elilton Rodrigues Edwards" userId="1a9671db2ef8de9c" providerId="LiveId" clId="{A7D87943-B01E-486E-A2F2-37D7F5F51D4C}" dt="2025-07-28T13:51:54.907" v="661" actId="20577"/>
          <ac:spMkLst>
            <pc:docMk/>
            <pc:sldMk cId="2986153455" sldId="262"/>
            <ac:spMk id="14" creationId="{66928714-AC42-6FCA-CF82-2A2F60F1C237}"/>
          </ac:spMkLst>
        </pc:spChg>
        <pc:spChg chg="add del mod">
          <ac:chgData name="Elilton Rodrigues Edwards" userId="1a9671db2ef8de9c" providerId="LiveId" clId="{A7D87943-B01E-486E-A2F2-37D7F5F51D4C}" dt="2025-07-28T14:01:58.847" v="954" actId="21"/>
          <ac:spMkLst>
            <pc:docMk/>
            <pc:sldMk cId="2986153455" sldId="262"/>
            <ac:spMk id="17" creationId="{3900D428-90E4-034C-A738-AABBBC47B8AE}"/>
          </ac:spMkLst>
        </pc:spChg>
        <pc:picChg chg="add mod">
          <ac:chgData name="Elilton Rodrigues Edwards" userId="1a9671db2ef8de9c" providerId="LiveId" clId="{A7D87943-B01E-486E-A2F2-37D7F5F51D4C}" dt="2025-07-28T13:49:29.957" v="561" actId="1038"/>
          <ac:picMkLst>
            <pc:docMk/>
            <pc:sldMk cId="2986153455" sldId="262"/>
            <ac:picMk id="3" creationId="{2C9B8180-5DFE-6D35-7DCE-9ECF114AB329}"/>
          </ac:picMkLst>
        </pc:picChg>
        <pc:cxnChg chg="add mod">
          <ac:chgData name="Elilton Rodrigues Edwards" userId="1a9671db2ef8de9c" providerId="LiveId" clId="{A7D87943-B01E-486E-A2F2-37D7F5F51D4C}" dt="2025-07-28T13:49:29.957" v="561" actId="1038"/>
          <ac:cxnSpMkLst>
            <pc:docMk/>
            <pc:sldMk cId="2986153455" sldId="262"/>
            <ac:cxnSpMk id="6" creationId="{4099BE7F-9013-2B94-CC26-1F71E6A1148C}"/>
          </ac:cxnSpMkLst>
        </pc:cxnChg>
        <pc:cxnChg chg="add mod">
          <ac:chgData name="Elilton Rodrigues Edwards" userId="1a9671db2ef8de9c" providerId="LiveId" clId="{A7D87943-B01E-486E-A2F2-37D7F5F51D4C}" dt="2025-07-28T13:49:29.957" v="561" actId="1038"/>
          <ac:cxnSpMkLst>
            <pc:docMk/>
            <pc:sldMk cId="2986153455" sldId="262"/>
            <ac:cxnSpMk id="8" creationId="{1D5EB707-13EB-2411-7C74-6A20EFA51934}"/>
          </ac:cxnSpMkLst>
        </pc:cxnChg>
        <pc:cxnChg chg="add mod">
          <ac:chgData name="Elilton Rodrigues Edwards" userId="1a9671db2ef8de9c" providerId="LiveId" clId="{A7D87943-B01E-486E-A2F2-37D7F5F51D4C}" dt="2025-07-28T13:51:50.122" v="658" actId="14100"/>
          <ac:cxnSpMkLst>
            <pc:docMk/>
            <pc:sldMk cId="2986153455" sldId="262"/>
            <ac:cxnSpMk id="13" creationId="{5C2DBD13-693A-139E-67F2-0814F2E99F2B}"/>
          </ac:cxnSpMkLst>
        </pc:cxnChg>
      </pc:sldChg>
      <pc:sldChg chg="addSp delSp modSp add mod">
        <pc:chgData name="Elilton Rodrigues Edwards" userId="1a9671db2ef8de9c" providerId="LiveId" clId="{A7D87943-B01E-486E-A2F2-37D7F5F51D4C}" dt="2025-07-28T15:04:01.432" v="1240"/>
        <pc:sldMkLst>
          <pc:docMk/>
          <pc:sldMk cId="3421420788" sldId="263"/>
        </pc:sldMkLst>
        <pc:spChg chg="add mod">
          <ac:chgData name="Elilton Rodrigues Edwards" userId="1a9671db2ef8de9c" providerId="LiveId" clId="{A7D87943-B01E-486E-A2F2-37D7F5F51D4C}" dt="2025-07-28T14:01:30.585" v="949" actId="20577"/>
          <ac:spMkLst>
            <pc:docMk/>
            <pc:sldMk cId="3421420788" sldId="263"/>
            <ac:spMk id="4" creationId="{2AA68658-6B3B-2EED-AD3C-B6D86538548F}"/>
          </ac:spMkLst>
        </pc:spChg>
        <pc:spChg chg="add mod">
          <ac:chgData name="Elilton Rodrigues Edwards" userId="1a9671db2ef8de9c" providerId="LiveId" clId="{A7D87943-B01E-486E-A2F2-37D7F5F51D4C}" dt="2025-07-28T14:01:43.001" v="951" actId="1076"/>
          <ac:spMkLst>
            <pc:docMk/>
            <pc:sldMk cId="3421420788" sldId="263"/>
            <ac:spMk id="6" creationId="{D8827FE3-88CE-608E-6B32-56ADCB674E37}"/>
          </ac:spMkLst>
        </pc:spChg>
        <pc:spChg chg="add mod">
          <ac:chgData name="Elilton Rodrigues Edwards" userId="1a9671db2ef8de9c" providerId="LiveId" clId="{A7D87943-B01E-486E-A2F2-37D7F5F51D4C}" dt="2025-07-28T15:02:35.891" v="1199" actId="14100"/>
          <ac:spMkLst>
            <pc:docMk/>
            <pc:sldMk cId="3421420788" sldId="263"/>
            <ac:spMk id="8" creationId="{0D5BFB0C-6603-1956-6D43-62A869D0ECC6}"/>
          </ac:spMkLst>
        </pc:spChg>
        <pc:spChg chg="add del mod">
          <ac:chgData name="Elilton Rodrigues Edwards" userId="1a9671db2ef8de9c" providerId="LiveId" clId="{A7D87943-B01E-486E-A2F2-37D7F5F51D4C}" dt="2025-07-28T15:04:01.432" v="1240"/>
          <ac:spMkLst>
            <pc:docMk/>
            <pc:sldMk cId="3421420788" sldId="263"/>
            <ac:spMk id="9" creationId="{7F99023E-D84A-5A12-39B1-1DC22A39D575}"/>
          </ac:spMkLst>
        </pc:spChg>
        <pc:spChg chg="add mod">
          <ac:chgData name="Elilton Rodrigues Edwards" userId="1a9671db2ef8de9c" providerId="LiveId" clId="{A7D87943-B01E-486E-A2F2-37D7F5F51D4C}" dt="2025-07-28T15:03:32.806" v="1238" actId="207"/>
          <ac:spMkLst>
            <pc:docMk/>
            <pc:sldMk cId="3421420788" sldId="263"/>
            <ac:spMk id="10" creationId="{6EBB8E70-F795-9B09-F69B-5674CF68A16F}"/>
          </ac:spMkLst>
        </pc:spChg>
        <pc:spChg chg="add mod">
          <ac:chgData name="Elilton Rodrigues Edwards" userId="1a9671db2ef8de9c" providerId="LiveId" clId="{A7D87943-B01E-486E-A2F2-37D7F5F51D4C}" dt="2025-07-28T14:02:07.164" v="957" actId="14100"/>
          <ac:spMkLst>
            <pc:docMk/>
            <pc:sldMk cId="3421420788" sldId="263"/>
            <ac:spMk id="17" creationId="{3900D428-90E4-034C-A738-AABBBC47B8AE}"/>
          </ac:spMkLst>
        </pc:spChg>
        <pc:picChg chg="add mod">
          <ac:chgData name="Elilton Rodrigues Edwards" userId="1a9671db2ef8de9c" providerId="LiveId" clId="{A7D87943-B01E-486E-A2F2-37D7F5F51D4C}" dt="2025-07-28T13:59:43.773" v="672" actId="14100"/>
          <ac:picMkLst>
            <pc:docMk/>
            <pc:sldMk cId="3421420788" sldId="263"/>
            <ac:picMk id="3" creationId="{11040328-F122-E867-5905-F04B0278F44E}"/>
          </ac:picMkLst>
        </pc:picChg>
        <pc:picChg chg="add mod">
          <ac:chgData name="Elilton Rodrigues Edwards" userId="1a9671db2ef8de9c" providerId="LiveId" clId="{A7D87943-B01E-486E-A2F2-37D7F5F51D4C}" dt="2025-07-28T14:08:04.022" v="993"/>
          <ac:picMkLst>
            <pc:docMk/>
            <pc:sldMk cId="3421420788" sldId="263"/>
            <ac:picMk id="7" creationId="{8862CED0-3E27-5558-2BDE-927819B1D45A}"/>
          </ac:picMkLst>
        </pc:picChg>
        <pc:cxnChg chg="add mod">
          <ac:chgData name="Elilton Rodrigues Edwards" userId="1a9671db2ef8de9c" providerId="LiveId" clId="{A7D87943-B01E-486E-A2F2-37D7F5F51D4C}" dt="2025-07-28T14:01:43.001" v="951" actId="1076"/>
          <ac:cxnSpMkLst>
            <pc:docMk/>
            <pc:sldMk cId="3421420788" sldId="263"/>
            <ac:cxnSpMk id="5" creationId="{732FB7A3-0EF2-27AD-C5E8-FBD1D61BA42D}"/>
          </ac:cxnSpMkLst>
        </pc:cxnChg>
      </pc:sldChg>
      <pc:sldChg chg="addSp modSp add mod">
        <pc:chgData name="Elilton Rodrigues Edwards" userId="1a9671db2ef8de9c" providerId="LiveId" clId="{A7D87943-B01E-486E-A2F2-37D7F5F51D4C}" dt="2025-07-28T13:10:26.887" v="270" actId="6549"/>
        <pc:sldMkLst>
          <pc:docMk/>
          <pc:sldMk cId="4243336217" sldId="264"/>
        </pc:sldMkLst>
        <pc:spChg chg="mod">
          <ac:chgData name="Elilton Rodrigues Edwards" userId="1a9671db2ef8de9c" providerId="LiveId" clId="{A7D87943-B01E-486E-A2F2-37D7F5F51D4C}" dt="2025-07-28T13:10:26.887" v="270" actId="6549"/>
          <ac:spMkLst>
            <pc:docMk/>
            <pc:sldMk cId="4243336217" sldId="264"/>
            <ac:spMk id="2" creationId="{84A21256-53A1-3A48-A7A0-FD96FC5E9055}"/>
          </ac:spMkLst>
        </pc:spChg>
        <pc:spChg chg="add mod">
          <ac:chgData name="Elilton Rodrigues Edwards" userId="1a9671db2ef8de9c" providerId="LiveId" clId="{A7D87943-B01E-486E-A2F2-37D7F5F51D4C}" dt="2025-07-28T13:09:26.072" v="217" actId="14100"/>
          <ac:spMkLst>
            <pc:docMk/>
            <pc:sldMk cId="4243336217" sldId="264"/>
            <ac:spMk id="3" creationId="{79803CEB-1B06-1E91-E749-94072D9BB1C0}"/>
          </ac:spMkLst>
        </pc:spChg>
        <pc:cxnChg chg="add mod">
          <ac:chgData name="Elilton Rodrigues Edwards" userId="1a9671db2ef8de9c" providerId="LiveId" clId="{A7D87943-B01E-486E-A2F2-37D7F5F51D4C}" dt="2025-07-28T13:09:27.551" v="218" actId="1076"/>
          <ac:cxnSpMkLst>
            <pc:docMk/>
            <pc:sldMk cId="4243336217" sldId="264"/>
            <ac:cxnSpMk id="7" creationId="{803136B4-F121-D09E-BFE3-8C563D02FB20}"/>
          </ac:cxnSpMkLst>
        </pc:cxnChg>
      </pc:sldChg>
      <pc:sldChg chg="addSp modSp new mod">
        <pc:chgData name="Elilton Rodrigues Edwards" userId="1a9671db2ef8de9c" providerId="LiveId" clId="{A7D87943-B01E-486E-A2F2-37D7F5F51D4C}" dt="2025-07-28T14:09:53.425" v="1106" actId="1076"/>
        <pc:sldMkLst>
          <pc:docMk/>
          <pc:sldMk cId="3042169714" sldId="265"/>
        </pc:sldMkLst>
        <pc:spChg chg="add mod">
          <ac:chgData name="Elilton Rodrigues Edwards" userId="1a9671db2ef8de9c" providerId="LiveId" clId="{A7D87943-B01E-486E-A2F2-37D7F5F51D4C}" dt="2025-07-28T14:09:15.028" v="1101" actId="207"/>
          <ac:spMkLst>
            <pc:docMk/>
            <pc:sldMk cId="3042169714" sldId="265"/>
            <ac:spMk id="5" creationId="{3ED3C860-189B-F77E-0068-D85C138B4510}"/>
          </ac:spMkLst>
        </pc:spChg>
        <pc:spChg chg="add mod">
          <ac:chgData name="Elilton Rodrigues Edwards" userId="1a9671db2ef8de9c" providerId="LiveId" clId="{A7D87943-B01E-486E-A2F2-37D7F5F51D4C}" dt="2025-07-28T14:09:15.028" v="1101" actId="207"/>
          <ac:spMkLst>
            <pc:docMk/>
            <pc:sldMk cId="3042169714" sldId="265"/>
            <ac:spMk id="9" creationId="{0037A441-AC06-0283-A4AA-346B5ECBF0B5}"/>
          </ac:spMkLst>
        </pc:spChg>
        <pc:spChg chg="add mod">
          <ac:chgData name="Elilton Rodrigues Edwards" userId="1a9671db2ef8de9c" providerId="LiveId" clId="{A7D87943-B01E-486E-A2F2-37D7F5F51D4C}" dt="2025-07-28T14:09:15.028" v="1101" actId="207"/>
          <ac:spMkLst>
            <pc:docMk/>
            <pc:sldMk cId="3042169714" sldId="265"/>
            <ac:spMk id="11" creationId="{495407F9-AB94-BA32-BBBB-F62DEAC1D5A1}"/>
          </ac:spMkLst>
        </pc:spChg>
        <pc:spChg chg="add mod">
          <ac:chgData name="Elilton Rodrigues Edwards" userId="1a9671db2ef8de9c" providerId="LiveId" clId="{A7D87943-B01E-486E-A2F2-37D7F5F51D4C}" dt="2025-07-28T14:09:49.480" v="1104" actId="207"/>
          <ac:spMkLst>
            <pc:docMk/>
            <pc:sldMk cId="3042169714" sldId="265"/>
            <ac:spMk id="14" creationId="{CE388AF4-A383-5995-E79A-484794CD39C3}"/>
          </ac:spMkLst>
        </pc:spChg>
        <pc:picChg chg="add mod">
          <ac:chgData name="Elilton Rodrigues Edwards" userId="1a9671db2ef8de9c" providerId="LiveId" clId="{A7D87943-B01E-486E-A2F2-37D7F5F51D4C}" dt="2025-07-28T14:09:53.425" v="1106" actId="1076"/>
          <ac:picMkLst>
            <pc:docMk/>
            <pc:sldMk cId="3042169714" sldId="265"/>
            <ac:picMk id="3" creationId="{15BF010A-38B0-BA47-E9F3-C9CFDE43A1E2}"/>
          </ac:picMkLst>
        </pc:picChg>
        <pc:cxnChg chg="add mod">
          <ac:chgData name="Elilton Rodrigues Edwards" userId="1a9671db2ef8de9c" providerId="LiveId" clId="{A7D87943-B01E-486E-A2F2-37D7F5F51D4C}" dt="2025-07-28T14:06:59.820" v="979" actId="1076"/>
          <ac:cxnSpMkLst>
            <pc:docMk/>
            <pc:sldMk cId="3042169714" sldId="265"/>
            <ac:cxnSpMk id="4" creationId="{1882D9D8-E5FA-3CEF-47FA-979FD45B86BC}"/>
          </ac:cxnSpMkLst>
        </pc:cxnChg>
        <pc:cxnChg chg="add mod">
          <ac:chgData name="Elilton Rodrigues Edwards" userId="1a9671db2ef8de9c" providerId="LiveId" clId="{A7D87943-B01E-486E-A2F2-37D7F5F51D4C}" dt="2025-07-28T14:07:16.496" v="982" actId="1076"/>
          <ac:cxnSpMkLst>
            <pc:docMk/>
            <pc:sldMk cId="3042169714" sldId="265"/>
            <ac:cxnSpMk id="8" creationId="{6CF7769C-8CDE-E21C-007E-B678E317E9F1}"/>
          </ac:cxnSpMkLst>
        </pc:cxnChg>
        <pc:cxnChg chg="add mod">
          <ac:chgData name="Elilton Rodrigues Edwards" userId="1a9671db2ef8de9c" providerId="LiveId" clId="{A7D87943-B01E-486E-A2F2-37D7F5F51D4C}" dt="2025-07-28T14:07:40.837" v="989" actId="14100"/>
          <ac:cxnSpMkLst>
            <pc:docMk/>
            <pc:sldMk cId="3042169714" sldId="265"/>
            <ac:cxnSpMk id="10" creationId="{276B6F5C-3CE7-F7BE-F537-50C9031577D1}"/>
          </ac:cxnSpMkLst>
        </pc:cxnChg>
      </pc:sldChg>
      <pc:sldChg chg="addSp modSp add mod">
        <pc:chgData name="Elilton Rodrigues Edwards" userId="1a9671db2ef8de9c" providerId="LiveId" clId="{A7D87943-B01E-486E-A2F2-37D7F5F51D4C}" dt="2025-07-28T14:13:34.438" v="1195" actId="1076"/>
        <pc:sldMkLst>
          <pc:docMk/>
          <pc:sldMk cId="3649978523" sldId="266"/>
        </pc:sldMkLst>
        <pc:spChg chg="add mod">
          <ac:chgData name="Elilton Rodrigues Edwards" userId="1a9671db2ef8de9c" providerId="LiveId" clId="{A7D87943-B01E-486E-A2F2-37D7F5F51D4C}" dt="2025-07-28T14:12:14.254" v="1113" actId="14100"/>
          <ac:spMkLst>
            <pc:docMk/>
            <pc:sldMk cId="3649978523" sldId="266"/>
            <ac:spMk id="4" creationId="{5C26DD01-1F50-1761-BC7D-D24512F200C7}"/>
          </ac:spMkLst>
        </pc:spChg>
        <pc:spChg chg="add mod">
          <ac:chgData name="Elilton Rodrigues Edwards" userId="1a9671db2ef8de9c" providerId="LiveId" clId="{A7D87943-B01E-486E-A2F2-37D7F5F51D4C}" dt="2025-07-28T14:13:34.438" v="1195" actId="1076"/>
          <ac:spMkLst>
            <pc:docMk/>
            <pc:sldMk cId="3649978523" sldId="266"/>
            <ac:spMk id="7" creationId="{10876505-7E77-2638-089A-7E481158BEA8}"/>
          </ac:spMkLst>
        </pc:spChg>
        <pc:spChg chg="add mod">
          <ac:chgData name="Elilton Rodrigues Edwards" userId="1a9671db2ef8de9c" providerId="LiveId" clId="{A7D87943-B01E-486E-A2F2-37D7F5F51D4C}" dt="2025-07-28T14:13:08.827" v="1125" actId="207"/>
          <ac:spMkLst>
            <pc:docMk/>
            <pc:sldMk cId="3649978523" sldId="266"/>
            <ac:spMk id="8" creationId="{535C47C8-9ECF-6E19-1AB5-B673ECB19FE6}"/>
          </ac:spMkLst>
        </pc:spChg>
        <pc:picChg chg="add mod">
          <ac:chgData name="Elilton Rodrigues Edwards" userId="1a9671db2ef8de9c" providerId="LiveId" clId="{A7D87943-B01E-486E-A2F2-37D7F5F51D4C}" dt="2025-07-28T14:11:56.618" v="1109" actId="1076"/>
          <ac:picMkLst>
            <pc:docMk/>
            <pc:sldMk cId="3649978523" sldId="266"/>
            <ac:picMk id="3" creationId="{131B0E36-DF8C-B152-D8FA-03B1590EF225}"/>
          </ac:picMkLst>
        </pc:picChg>
        <pc:cxnChg chg="add mod">
          <ac:chgData name="Elilton Rodrigues Edwards" userId="1a9671db2ef8de9c" providerId="LiveId" clId="{A7D87943-B01E-486E-A2F2-37D7F5F51D4C}" dt="2025-07-28T14:12:23.882" v="1116" actId="14100"/>
          <ac:cxnSpMkLst>
            <pc:docMk/>
            <pc:sldMk cId="3649978523" sldId="266"/>
            <ac:cxnSpMk id="5" creationId="{9AAADA3A-73D6-E389-8C35-067088A63B60}"/>
          </ac:cxnSpMkLst>
        </pc:cxnChg>
      </pc:sldChg>
      <pc:sldChg chg="addSp modSp add mod">
        <pc:chgData name="Elilton Rodrigues Edwards" userId="1a9671db2ef8de9c" providerId="LiveId" clId="{A7D87943-B01E-486E-A2F2-37D7F5F51D4C}" dt="2025-07-28T15:04:47.161" v="1276" actId="14100"/>
        <pc:sldMkLst>
          <pc:docMk/>
          <pc:sldMk cId="2280520421" sldId="267"/>
        </pc:sldMkLst>
        <pc:spChg chg="add mod">
          <ac:chgData name="Elilton Rodrigues Edwards" userId="1a9671db2ef8de9c" providerId="LiveId" clId="{A7D87943-B01E-486E-A2F2-37D7F5F51D4C}" dt="2025-07-28T15:04:33.971" v="1271" actId="1076"/>
          <ac:spMkLst>
            <pc:docMk/>
            <pc:sldMk cId="2280520421" sldId="267"/>
            <ac:spMk id="4" creationId="{538CC35B-BFEB-267C-31A3-C992D5360FAF}"/>
          </ac:spMkLst>
        </pc:spChg>
        <pc:picChg chg="add mod">
          <ac:chgData name="Elilton Rodrigues Edwards" userId="1a9671db2ef8de9c" providerId="LiveId" clId="{A7D87943-B01E-486E-A2F2-37D7F5F51D4C}" dt="2025-07-28T15:04:31.875" v="1270" actId="1076"/>
          <ac:picMkLst>
            <pc:docMk/>
            <pc:sldMk cId="2280520421" sldId="267"/>
            <ac:picMk id="3" creationId="{8A941441-5B9E-B86A-B251-B8DBD1188B2F}"/>
          </ac:picMkLst>
        </pc:picChg>
        <pc:cxnChg chg="add mod">
          <ac:chgData name="Elilton Rodrigues Edwards" userId="1a9671db2ef8de9c" providerId="LiveId" clId="{A7D87943-B01E-486E-A2F2-37D7F5F51D4C}" dt="2025-07-28T15:04:47.161" v="1276" actId="14100"/>
          <ac:cxnSpMkLst>
            <pc:docMk/>
            <pc:sldMk cId="2280520421" sldId="267"/>
            <ac:cxnSpMk id="5" creationId="{6D6A5B2A-404D-1DC4-0FA5-555A0BBB6D21}"/>
          </ac:cxnSpMkLst>
        </pc:cxnChg>
      </pc:sldChg>
      <pc:sldChg chg="addSp delSp modSp add mod ord">
        <pc:chgData name="Elilton Rodrigues Edwards" userId="1a9671db2ef8de9c" providerId="LiveId" clId="{A7D87943-B01E-486E-A2F2-37D7F5F51D4C}" dt="2025-07-28T15:07:22.045" v="1353" actId="14100"/>
        <pc:sldMkLst>
          <pc:docMk/>
          <pc:sldMk cId="4012890138" sldId="268"/>
        </pc:sldMkLst>
        <pc:spChg chg="add mod">
          <ac:chgData name="Elilton Rodrigues Edwards" userId="1a9671db2ef8de9c" providerId="LiveId" clId="{A7D87943-B01E-486E-A2F2-37D7F5F51D4C}" dt="2025-07-28T15:06:47.636" v="1345" actId="207"/>
          <ac:spMkLst>
            <pc:docMk/>
            <pc:sldMk cId="4012890138" sldId="268"/>
            <ac:spMk id="6" creationId="{B4AAAFDC-9516-0C7D-8FB2-C6763725C12E}"/>
          </ac:spMkLst>
        </pc:spChg>
        <pc:spChg chg="add mod">
          <ac:chgData name="Elilton Rodrigues Edwards" userId="1a9671db2ef8de9c" providerId="LiveId" clId="{A7D87943-B01E-486E-A2F2-37D7F5F51D4C}" dt="2025-07-28T15:07:22.045" v="1353" actId="14100"/>
          <ac:spMkLst>
            <pc:docMk/>
            <pc:sldMk cId="4012890138" sldId="268"/>
            <ac:spMk id="7" creationId="{93767A68-69B6-942A-65CC-C9645A178F7C}"/>
          </ac:spMkLst>
        </pc:spChg>
        <pc:picChg chg="add del mod">
          <ac:chgData name="Elilton Rodrigues Edwards" userId="1a9671db2ef8de9c" providerId="LiveId" clId="{A7D87943-B01E-486E-A2F2-37D7F5F51D4C}" dt="2025-07-28T15:06:17.352" v="1283" actId="478"/>
          <ac:picMkLst>
            <pc:docMk/>
            <pc:sldMk cId="4012890138" sldId="268"/>
            <ac:picMk id="3" creationId="{B81AF18A-F447-5AF8-359A-8C7829EAF08E}"/>
          </ac:picMkLst>
        </pc:picChg>
        <pc:picChg chg="add mod">
          <ac:chgData name="Elilton Rodrigues Edwards" userId="1a9671db2ef8de9c" providerId="LiveId" clId="{A7D87943-B01E-486E-A2F2-37D7F5F51D4C}" dt="2025-07-28T15:07:14.014" v="1350" actId="1076"/>
          <ac:picMkLst>
            <pc:docMk/>
            <pc:sldMk cId="4012890138" sldId="268"/>
            <ac:picMk id="5" creationId="{1B6B0570-E318-EF34-D7BB-62685C1793E9}"/>
          </ac:picMkLst>
        </pc:picChg>
      </pc:sldChg>
      <pc:sldChg chg="add">
        <pc:chgData name="Elilton Rodrigues Edwards" userId="1a9671db2ef8de9c" providerId="LiveId" clId="{A7D87943-B01E-486E-A2F2-37D7F5F51D4C}" dt="2025-07-28T14:02:55.503" v="962"/>
        <pc:sldMkLst>
          <pc:docMk/>
          <pc:sldMk cId="1500585078" sldId="269"/>
        </pc:sldMkLst>
      </pc:sldChg>
      <pc:sldChg chg="add">
        <pc:chgData name="Elilton Rodrigues Edwards" userId="1a9671db2ef8de9c" providerId="LiveId" clId="{A7D87943-B01E-486E-A2F2-37D7F5F51D4C}" dt="2025-07-28T14:02:55.829" v="963"/>
        <pc:sldMkLst>
          <pc:docMk/>
          <pc:sldMk cId="3979922666" sldId="270"/>
        </pc:sldMkLst>
      </pc:sldChg>
      <pc:sldChg chg="add">
        <pc:chgData name="Elilton Rodrigues Edwards" userId="1a9671db2ef8de9c" providerId="LiveId" clId="{A7D87943-B01E-486E-A2F2-37D7F5F51D4C}" dt="2025-07-28T14:02:56.206" v="964"/>
        <pc:sldMkLst>
          <pc:docMk/>
          <pc:sldMk cId="3233840908" sldId="271"/>
        </pc:sldMkLst>
      </pc:sldChg>
      <pc:sldChg chg="add">
        <pc:chgData name="Elilton Rodrigues Edwards" userId="1a9671db2ef8de9c" providerId="LiveId" clId="{A7D87943-B01E-486E-A2F2-37D7F5F51D4C}" dt="2025-07-28T14:02:56.544" v="965"/>
        <pc:sldMkLst>
          <pc:docMk/>
          <pc:sldMk cId="680767230" sldId="272"/>
        </pc:sldMkLst>
      </pc:sldChg>
      <pc:sldChg chg="add">
        <pc:chgData name="Elilton Rodrigues Edwards" userId="1a9671db2ef8de9c" providerId="LiveId" clId="{A7D87943-B01E-486E-A2F2-37D7F5F51D4C}" dt="2025-07-28T14:02:56.888" v="966"/>
        <pc:sldMkLst>
          <pc:docMk/>
          <pc:sldMk cId="587736681" sldId="273"/>
        </pc:sldMkLst>
      </pc:sldChg>
      <pc:sldChg chg="add">
        <pc:chgData name="Elilton Rodrigues Edwards" userId="1a9671db2ef8de9c" providerId="LiveId" clId="{A7D87943-B01E-486E-A2F2-37D7F5F51D4C}" dt="2025-07-28T14:02:57.194" v="967"/>
        <pc:sldMkLst>
          <pc:docMk/>
          <pc:sldMk cId="2257798935" sldId="274"/>
        </pc:sldMkLst>
      </pc:sldChg>
      <pc:sldChg chg="add">
        <pc:chgData name="Elilton Rodrigues Edwards" userId="1a9671db2ef8de9c" providerId="LiveId" clId="{A7D87943-B01E-486E-A2F2-37D7F5F51D4C}" dt="2025-07-28T14:02:57.596" v="968"/>
        <pc:sldMkLst>
          <pc:docMk/>
          <pc:sldMk cId="934632533" sldId="275"/>
        </pc:sldMkLst>
      </pc:sldChg>
      <pc:sldChg chg="addSp modSp add mod">
        <pc:chgData name="Elilton Rodrigues Edwards" userId="1a9671db2ef8de9c" providerId="LiveId" clId="{A7D87943-B01E-486E-A2F2-37D7F5F51D4C}" dt="2025-07-28T15:12:37.900" v="1404" actId="1076"/>
        <pc:sldMkLst>
          <pc:docMk/>
          <pc:sldMk cId="2526807848" sldId="276"/>
        </pc:sldMkLst>
        <pc:spChg chg="add mod">
          <ac:chgData name="Elilton Rodrigues Edwards" userId="1a9671db2ef8de9c" providerId="LiveId" clId="{A7D87943-B01E-486E-A2F2-37D7F5F51D4C}" dt="2025-07-28T15:12:37.900" v="1404" actId="1076"/>
          <ac:spMkLst>
            <pc:docMk/>
            <pc:sldMk cId="2526807848" sldId="276"/>
            <ac:spMk id="2" creationId="{CFCE21E5-C68D-C551-9391-2A402F6F7214}"/>
          </ac:spMkLst>
        </pc:spChg>
        <pc:spChg chg="add mod">
          <ac:chgData name="Elilton Rodrigues Edwards" userId="1a9671db2ef8de9c" providerId="LiveId" clId="{A7D87943-B01E-486E-A2F2-37D7F5F51D4C}" dt="2025-07-28T15:11:15.594" v="1394" actId="1076"/>
          <ac:spMkLst>
            <pc:docMk/>
            <pc:sldMk cId="2526807848" sldId="276"/>
            <ac:spMk id="3" creationId="{C016B17A-D50B-99D7-D709-69E5B91433DE}"/>
          </ac:spMkLst>
        </pc:spChg>
        <pc:spChg chg="add mod">
          <ac:chgData name="Elilton Rodrigues Edwards" userId="1a9671db2ef8de9c" providerId="LiveId" clId="{A7D87943-B01E-486E-A2F2-37D7F5F51D4C}" dt="2025-07-28T15:12:35.580" v="1403" actId="1076"/>
          <ac:spMkLst>
            <pc:docMk/>
            <pc:sldMk cId="2526807848" sldId="276"/>
            <ac:spMk id="4" creationId="{1D5A7769-087C-328E-358A-919A3968BA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44527-DCD7-5245-FCFB-901D8831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AA91A-BF44-F0D1-2767-84CC203AF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672D3-9505-8028-4C3E-06C193D6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58046-3CB4-B6CA-74B0-13E4E29A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16D12-996C-9C7B-C8CB-CCC2722D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4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2B4E5-AE50-4285-E39B-F9859AF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69FA5-1A62-EE27-4F05-8AC7414EE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E3D08-79ED-2D98-8E8B-CB4E70DF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DDEF1-E717-49EC-7AFC-FD806C5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949F3-D0F9-600A-E5E7-B6B5A9E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0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37A0B6-B3C6-AAD7-6E5A-3BAAFB4AA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52B373-6E20-E413-038E-AAEE988E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1BC32-6745-84B1-0AAE-2E2668CD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9807B-A7C5-3992-F56A-32FA1605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09B10A-3744-39E8-657C-3083D43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CF72-A683-8797-66DF-62143E90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32B40-1740-5381-3733-7ACD7398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9C0DF-C199-AC66-A3DB-3153C307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308B8-E3D6-8CA1-3495-EF6BBF26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84A92C-1AC5-EFA1-8357-EDE8FB45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20B0-EADB-A9E3-939F-3FC14D4B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3C7BE2-379D-3C75-DAC4-B570588B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372BB-B8F9-C28A-1F88-D5ED8032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88E14-5E84-0907-AACA-DB1D6199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72159-4DFF-C975-8750-25C17D79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552CF-294A-B52A-2D90-8FE838C9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44626-4165-32E4-8D08-B64DE0D0C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BFC971-2192-B669-5D3B-EEA5B80C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9C4676-207F-6E76-C21E-D79AE5B2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FF0BF6-1DCF-6D42-6E6D-CE7EEDD9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801F04-4A5B-9CC4-F41F-83AB3504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9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29131-2097-455B-6A08-0D8D326D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1B13D-2498-D1D2-D475-2CDE0E58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0576AC-8B8D-60F9-DA1A-F35DF6C5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6128C8-4DE5-A807-ECDB-A78224EC5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CB7210-55E2-61DB-612B-6CACEFB7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E223B5-1302-26C7-9F90-33900028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4E9F49-52CD-3ADA-1A3A-18CA82AB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C30590-5B3F-8275-2E90-4CF2D546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2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92C1-2F6F-320D-1C9C-A3A3D0A8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AF5493-2873-90D1-2A09-7A47FFAF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523493-CA67-23CB-42E2-363C6860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D18499-2BFE-845B-350F-44B303B6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45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E93449-426F-DEBE-09ED-D9144095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82AA59-87E1-5D8B-EE08-CA8DF708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595C40-504D-5E99-28AF-DE3AADF9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0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6081B-BD5B-A999-09CA-B4B3603E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E6B97-AA20-9EB0-A8D0-C4F53512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A42A6F-A916-E557-E21C-3CE2CDAEB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8450-27FD-81F6-58F6-9D4B6670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0CF92A-12C8-C527-115A-3548219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F728C-FF34-E0E8-66DD-B1BC77F1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1E2AF-8029-08FD-BBF5-93A3EE80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2837BA-C2B2-BE9A-46EB-64BCF04FE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E041CD-03D3-9099-8D1A-A31E7E86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4D31B3-8323-F64D-647C-C91C95E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7B8886-26CE-C0F9-FFCD-903BE055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BE0B82-A61C-8A28-50A2-1DD48894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737BEF-F648-C1D0-7413-8644B9DA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FC8114-1FA1-3104-F0B8-7FDF4823F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0D613-E8E4-490A-44C6-8948676AC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A1F15-F877-462B-BF6E-453015169AFA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7BC75-E07D-75A0-3478-34EC25191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2A2D0-CBD5-C1FD-6E07-1EFF196CA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F5808-0212-4249-B3E6-AB210E70D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0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lttc_2p4DY&amp;list=PLrOFa8sDv6jcp8E3ayUFZ4iNI8uuPjXHe&amp;index=1" TargetMode="External"/><Relationship Id="rId2" Type="http://schemas.openxmlformats.org/officeDocument/2006/relationships/hyperlink" Target="https://www.youtube.com/watch?v=1ic8_JG7sO8&amp;list=PLkShM_X0tKHcJ4DArFUUiodyB-gq1ncT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96C0E-2468-D226-4403-197744691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SolidWorks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366B9D-DF4F-F8EF-71DE-AF72B052B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</a:t>
            </a:r>
            <a:r>
              <a:rPr lang="pt-BR" dirty="0" err="1"/>
              <a:t>E.R.Edwards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798DB-781D-5E51-E78B-5838ADBB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6B0570-E318-EF34-D7BB-62685C17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33" y="1150148"/>
            <a:ext cx="4778734" cy="1491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AAAFDC-9516-0C7D-8FB2-C6763725C12E}"/>
              </a:ext>
            </a:extLst>
          </p:cNvPr>
          <p:cNvSpPr txBox="1"/>
          <p:nvPr/>
        </p:nvSpPr>
        <p:spPr>
          <a:xfrm>
            <a:off x="3258865" y="780816"/>
            <a:ext cx="503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Botões importantes para visualização do modelo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767A68-69B6-942A-65CC-C9645A178F7C}"/>
              </a:ext>
            </a:extLst>
          </p:cNvPr>
          <p:cNvSpPr/>
          <p:nvPr/>
        </p:nvSpPr>
        <p:spPr>
          <a:xfrm>
            <a:off x="4106330" y="2272268"/>
            <a:ext cx="39285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89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BF010A-38B0-BA47-E9F3-C9CFDE43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82"/>
            <a:ext cx="12192000" cy="645383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882D9D8-E5FA-3CEF-47FA-979FD45B86BC}"/>
              </a:ext>
            </a:extLst>
          </p:cNvPr>
          <p:cNvCxnSpPr>
            <a:cxnSpLocks/>
          </p:cNvCxnSpPr>
          <p:nvPr/>
        </p:nvCxnSpPr>
        <p:spPr>
          <a:xfrm flipH="1" flipV="1">
            <a:off x="852355" y="1159933"/>
            <a:ext cx="1208412" cy="7023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3ED3C860-189B-F77E-0068-D85C138B4510}"/>
              </a:ext>
            </a:extLst>
          </p:cNvPr>
          <p:cNvSpPr/>
          <p:nvPr/>
        </p:nvSpPr>
        <p:spPr>
          <a:xfrm>
            <a:off x="2060767" y="1701800"/>
            <a:ext cx="601133" cy="5757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CF7769C-8CDE-E21C-007E-B678E317E9F1}"/>
              </a:ext>
            </a:extLst>
          </p:cNvPr>
          <p:cNvCxnSpPr>
            <a:cxnSpLocks/>
          </p:cNvCxnSpPr>
          <p:nvPr/>
        </p:nvCxnSpPr>
        <p:spPr>
          <a:xfrm flipH="1" flipV="1">
            <a:off x="979355" y="2599266"/>
            <a:ext cx="1208412" cy="7023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0037A441-AC06-0283-A4AA-346B5ECBF0B5}"/>
              </a:ext>
            </a:extLst>
          </p:cNvPr>
          <p:cNvSpPr/>
          <p:nvPr/>
        </p:nvSpPr>
        <p:spPr>
          <a:xfrm>
            <a:off x="2187767" y="3141133"/>
            <a:ext cx="601133" cy="5757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76B6F5C-3CE7-F7BE-F537-50C9031577D1}"/>
              </a:ext>
            </a:extLst>
          </p:cNvPr>
          <p:cNvCxnSpPr>
            <a:cxnSpLocks/>
          </p:cNvCxnSpPr>
          <p:nvPr/>
        </p:nvCxnSpPr>
        <p:spPr>
          <a:xfrm>
            <a:off x="10811933" y="5655733"/>
            <a:ext cx="601134" cy="855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95407F9-AB94-BA32-BBBB-F62DEAC1D5A1}"/>
              </a:ext>
            </a:extLst>
          </p:cNvPr>
          <p:cNvSpPr/>
          <p:nvPr/>
        </p:nvSpPr>
        <p:spPr>
          <a:xfrm>
            <a:off x="10375034" y="5088466"/>
            <a:ext cx="601133" cy="5757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388AF4-A383-5995-E79A-484794CD39C3}"/>
              </a:ext>
            </a:extLst>
          </p:cNvPr>
          <p:cNvSpPr txBox="1"/>
          <p:nvPr/>
        </p:nvSpPr>
        <p:spPr>
          <a:xfrm>
            <a:off x="5328033" y="4072466"/>
            <a:ext cx="3451900" cy="17543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1 – Clique na aba Sketch e escolha Sketch.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2 – Escolha plano frontal;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3 – Escolha unidade desejada.</a:t>
            </a:r>
          </a:p>
        </p:txBody>
      </p:sp>
    </p:spTree>
    <p:extLst>
      <p:ext uri="{BB962C8B-B14F-4D97-AF65-F5344CB8AC3E}">
        <p14:creationId xmlns:p14="http://schemas.microsoft.com/office/powerpoint/2010/main" val="304216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91336-4528-BEF5-7508-8445353F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1B0E36-DF8C-B152-D8FA-03B1590E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2" y="506569"/>
            <a:ext cx="10028789" cy="371126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C26DD01-1F50-1761-BC7D-D24512F200C7}"/>
              </a:ext>
            </a:extLst>
          </p:cNvPr>
          <p:cNvSpPr/>
          <p:nvPr/>
        </p:nvSpPr>
        <p:spPr>
          <a:xfrm>
            <a:off x="1523998" y="837448"/>
            <a:ext cx="1185335" cy="644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AAADA3A-73D6-E389-8C35-067088A63B60}"/>
              </a:ext>
            </a:extLst>
          </p:cNvPr>
          <p:cNvCxnSpPr>
            <a:cxnSpLocks/>
          </p:cNvCxnSpPr>
          <p:nvPr/>
        </p:nvCxnSpPr>
        <p:spPr>
          <a:xfrm flipH="1" flipV="1">
            <a:off x="2709333" y="1461355"/>
            <a:ext cx="922867" cy="10372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876505-7E77-2638-089A-7E481158BEA8}"/>
              </a:ext>
            </a:extLst>
          </p:cNvPr>
          <p:cNvSpPr txBox="1"/>
          <p:nvPr/>
        </p:nvSpPr>
        <p:spPr>
          <a:xfrm>
            <a:off x="4235832" y="2967335"/>
            <a:ext cx="34519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Dentro de Sketch vamos aprender comandos de linha, curvas, etc....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5C47C8-9ECF-6E19-1AB5-B673ECB19FE6}"/>
              </a:ext>
            </a:extLst>
          </p:cNvPr>
          <p:cNvSpPr/>
          <p:nvPr/>
        </p:nvSpPr>
        <p:spPr>
          <a:xfrm>
            <a:off x="3500100" y="2421467"/>
            <a:ext cx="601133" cy="575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997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F80D-20D6-DAE7-C92B-B3A87BDA6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941441-5B9E-B86A-B251-B8DBD1188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02"/>
            <a:ext cx="12192000" cy="647419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8CC35B-BFEB-267C-31A3-C992D5360FAF}"/>
              </a:ext>
            </a:extLst>
          </p:cNvPr>
          <p:cNvSpPr txBox="1"/>
          <p:nvPr/>
        </p:nvSpPr>
        <p:spPr>
          <a:xfrm>
            <a:off x="2075440" y="4405115"/>
            <a:ext cx="24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Orientação geométrica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D6A5B2A-404D-1DC4-0FA5-555A0BBB6D21}"/>
              </a:ext>
            </a:extLst>
          </p:cNvPr>
          <p:cNvCxnSpPr>
            <a:cxnSpLocks/>
          </p:cNvCxnSpPr>
          <p:nvPr/>
        </p:nvCxnSpPr>
        <p:spPr>
          <a:xfrm flipH="1">
            <a:off x="2252134" y="4774447"/>
            <a:ext cx="838199" cy="7651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2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29F46-8C25-439C-D47A-7A65A5B6E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58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B10A-488B-9BF0-B917-924C10C50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92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0F1C3-0C14-9EF1-E625-D03934845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84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779-3A83-BF8A-E29A-6E77D6315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6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E9F7-A0D3-EC10-0474-2D9A9D303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73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7AC98-BDA7-4941-6AEC-AE3BF62A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79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2C35977-C262-13AA-0E25-D8DD58BCC403}"/>
              </a:ext>
            </a:extLst>
          </p:cNvPr>
          <p:cNvSpPr txBox="1"/>
          <p:nvPr/>
        </p:nvSpPr>
        <p:spPr>
          <a:xfrm>
            <a:off x="4400333" y="2858674"/>
            <a:ext cx="4545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Tela Principal do SolidWorks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56ECDF-CC8C-49DC-E17A-2067BBA7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12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584F07F-3AE3-9F6A-2EA7-63310620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298"/>
            <a:ext cx="2982686" cy="52116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2A8CB4-2BBC-2FF4-A825-28C2A96D5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382" y="1066298"/>
            <a:ext cx="670618" cy="27053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42F331-BBDC-9F0F-49F7-6B062F6AA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15745"/>
            <a:ext cx="12192000" cy="6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1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0C07-B6AF-B378-9905-A15BF2A6C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63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4C11-DA9D-DA84-834F-55D0B6AB5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FCE21E5-C68D-C551-9391-2A402F6F7214}"/>
              </a:ext>
            </a:extLst>
          </p:cNvPr>
          <p:cNvSpPr txBox="1"/>
          <p:nvPr/>
        </p:nvSpPr>
        <p:spPr>
          <a:xfrm>
            <a:off x="321734" y="1092200"/>
            <a:ext cx="980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CURSO GRATUITO DE SOLIDWORKS PARA INICIANTE - AULA 01 INTRODUÇÃO</a:t>
            </a:r>
            <a:endParaRPr lang="pt-BR" dirty="0"/>
          </a:p>
          <a:p>
            <a:r>
              <a:rPr lang="pt-BR" dirty="0"/>
              <a:t>https://www.youtube.com/watch?v=1ic8_JG7sO8&amp;list=PLkShM_X0tKHcJ4DArFUUiodyB-gq1ncT7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16B17A-D50B-99D7-D709-69E5B91433DE}"/>
              </a:ext>
            </a:extLst>
          </p:cNvPr>
          <p:cNvSpPr txBox="1"/>
          <p:nvPr/>
        </p:nvSpPr>
        <p:spPr>
          <a:xfrm>
            <a:off x="1524000" y="233340"/>
            <a:ext cx="895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solidFill>
                  <a:srgbClr val="C00000"/>
                </a:solidFill>
              </a:rPr>
              <a:t>Algumas fontes da internet sobre Projeto em SolidWorks?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5A7769-087C-328E-358A-919A3968BAFE}"/>
              </a:ext>
            </a:extLst>
          </p:cNvPr>
          <p:cNvSpPr txBox="1"/>
          <p:nvPr/>
        </p:nvSpPr>
        <p:spPr>
          <a:xfrm>
            <a:off x="321734" y="1938703"/>
            <a:ext cx="1057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Tutorial SolidWorks para Iniciantes #1</a:t>
            </a:r>
            <a:endParaRPr lang="pt-BR" b="1" dirty="0"/>
          </a:p>
          <a:p>
            <a:r>
              <a:rPr lang="pt-BR" dirty="0"/>
              <a:t>https://www.youtube.com/watch?v=Ulttc_2p4DY&amp;list=PLrOFa8sDv6jcp8E3ayUFZ4iNI8uuPjXHe&amp;index=1</a:t>
            </a:r>
          </a:p>
        </p:txBody>
      </p:sp>
    </p:spTree>
    <p:extLst>
      <p:ext uri="{BB962C8B-B14F-4D97-AF65-F5344CB8AC3E}">
        <p14:creationId xmlns:p14="http://schemas.microsoft.com/office/powerpoint/2010/main" val="252680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DD87-6B83-13AD-ADB6-FF09A297A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4A21256-53A1-3A48-A7A0-FD96FC5E9055}"/>
              </a:ext>
            </a:extLst>
          </p:cNvPr>
          <p:cNvSpPr txBox="1"/>
          <p:nvPr/>
        </p:nvSpPr>
        <p:spPr>
          <a:xfrm>
            <a:off x="3039511" y="2655762"/>
            <a:ext cx="7130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O painel a esquerda exibe a árvore de Projeto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do  Feature Manager.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975602-9BD8-3A82-D337-ECBB5B85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12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F55544-2448-135B-4D04-F7F76FB4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298"/>
            <a:ext cx="2982686" cy="52116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3FBD38-3B20-8241-14D4-E2DC91ED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382" y="1066298"/>
            <a:ext cx="670618" cy="27053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219831-DAA6-CEF2-583D-E20C0697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15745"/>
            <a:ext cx="12192000" cy="61723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9803CEB-1B06-1E91-E749-94072D9BB1C0}"/>
              </a:ext>
            </a:extLst>
          </p:cNvPr>
          <p:cNvSpPr/>
          <p:nvPr/>
        </p:nvSpPr>
        <p:spPr>
          <a:xfrm>
            <a:off x="1" y="1066298"/>
            <a:ext cx="2327146" cy="387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3136B4-F121-D09E-BFE3-8C563D02FB20}"/>
              </a:ext>
            </a:extLst>
          </p:cNvPr>
          <p:cNvCxnSpPr/>
          <p:nvPr/>
        </p:nvCxnSpPr>
        <p:spPr>
          <a:xfrm flipH="1">
            <a:off x="2342825" y="2917372"/>
            <a:ext cx="696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3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4EDCA-1F32-8BD4-3138-28BAD78FD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1EB0D2-A99A-02C6-929A-F95CCB84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44"/>
            <a:ext cx="12192000" cy="6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8D40-DCC4-92C8-4D88-6E21C820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55E7AF-CF23-1115-A0DD-44397427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73"/>
            <a:ext cx="12192000" cy="9717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22D6CE-CF3B-11C0-D53A-604758D51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9" y="1871290"/>
            <a:ext cx="12192000" cy="11550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CD4737-376E-6687-B762-B373B6940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" y="3814944"/>
            <a:ext cx="12192000" cy="10277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D32ABF-11A6-4D55-F4D7-07954AA23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" y="5389370"/>
            <a:ext cx="12192000" cy="10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D7975E3-4ABE-3932-288C-1312C30A5A75}"/>
              </a:ext>
            </a:extLst>
          </p:cNvPr>
          <p:cNvSpPr/>
          <p:nvPr/>
        </p:nvSpPr>
        <p:spPr>
          <a:xfrm>
            <a:off x="41363" y="877725"/>
            <a:ext cx="476797" cy="20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F8149B4-849D-F2AC-4AA6-DDB2886DE6AD}"/>
              </a:ext>
            </a:extLst>
          </p:cNvPr>
          <p:cNvSpPr/>
          <p:nvPr/>
        </p:nvSpPr>
        <p:spPr>
          <a:xfrm>
            <a:off x="43541" y="397782"/>
            <a:ext cx="7315202" cy="448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5C60E9E-5021-678D-79F6-43E03536C570}"/>
              </a:ext>
            </a:extLst>
          </p:cNvPr>
          <p:cNvSpPr/>
          <p:nvPr/>
        </p:nvSpPr>
        <p:spPr>
          <a:xfrm>
            <a:off x="518160" y="2804708"/>
            <a:ext cx="403860" cy="221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F66239D-8F5A-FEF9-6359-2ED13317ED68}"/>
              </a:ext>
            </a:extLst>
          </p:cNvPr>
          <p:cNvSpPr/>
          <p:nvPr/>
        </p:nvSpPr>
        <p:spPr>
          <a:xfrm>
            <a:off x="43540" y="2219454"/>
            <a:ext cx="8460379" cy="585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8A9E5A3-7D92-7F6C-3CD7-FA6DBDDCB936}"/>
              </a:ext>
            </a:extLst>
          </p:cNvPr>
          <p:cNvSpPr/>
          <p:nvPr/>
        </p:nvSpPr>
        <p:spPr>
          <a:xfrm>
            <a:off x="922020" y="4637719"/>
            <a:ext cx="476797" cy="20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E207C19-6DA8-794E-5C87-004DA60E0407}"/>
              </a:ext>
            </a:extLst>
          </p:cNvPr>
          <p:cNvSpPr/>
          <p:nvPr/>
        </p:nvSpPr>
        <p:spPr>
          <a:xfrm>
            <a:off x="43541" y="4088703"/>
            <a:ext cx="7315202" cy="549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BB17-0E32-5C87-A9EF-6F9A912A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202AF5-2C1E-47E3-1DA8-49259DF3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00681"/>
            <a:ext cx="12192000" cy="10090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741EFCF-EBBC-2038-3D43-3889B806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" y="5147493"/>
            <a:ext cx="12192000" cy="10261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986977E-6392-5B23-A09F-355ED3E9A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94995"/>
            <a:ext cx="12192000" cy="100850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7857888-D376-DC8B-8BF2-E0FC21F9E7C1}"/>
              </a:ext>
            </a:extLst>
          </p:cNvPr>
          <p:cNvSpPr/>
          <p:nvPr/>
        </p:nvSpPr>
        <p:spPr>
          <a:xfrm>
            <a:off x="1889760" y="1783334"/>
            <a:ext cx="906780" cy="20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BFAFED-6FBC-F5AD-89F7-C9E85626EFEB}"/>
              </a:ext>
            </a:extLst>
          </p:cNvPr>
          <p:cNvSpPr/>
          <p:nvPr/>
        </p:nvSpPr>
        <p:spPr>
          <a:xfrm>
            <a:off x="78378" y="1243601"/>
            <a:ext cx="7315202" cy="531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055459-728C-2296-EBD3-EBFBF7E29114}"/>
              </a:ext>
            </a:extLst>
          </p:cNvPr>
          <p:cNvSpPr/>
          <p:nvPr/>
        </p:nvSpPr>
        <p:spPr>
          <a:xfrm>
            <a:off x="2741022" y="3804792"/>
            <a:ext cx="1183278" cy="20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1B8F94-DE96-6097-FBC6-137BB10672D6}"/>
              </a:ext>
            </a:extLst>
          </p:cNvPr>
          <p:cNvSpPr/>
          <p:nvPr/>
        </p:nvSpPr>
        <p:spPr>
          <a:xfrm>
            <a:off x="53340" y="3324848"/>
            <a:ext cx="8389620" cy="479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362E64-1C93-DE24-30BC-BAAAFC52C9D9}"/>
              </a:ext>
            </a:extLst>
          </p:cNvPr>
          <p:cNvSpPr/>
          <p:nvPr/>
        </p:nvSpPr>
        <p:spPr>
          <a:xfrm>
            <a:off x="3818473" y="5968721"/>
            <a:ext cx="372527" cy="20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9834B1-C4DD-FFAB-455A-B0F90ABCD048}"/>
              </a:ext>
            </a:extLst>
          </p:cNvPr>
          <p:cNvSpPr/>
          <p:nvPr/>
        </p:nvSpPr>
        <p:spPr>
          <a:xfrm>
            <a:off x="74990" y="5488777"/>
            <a:ext cx="12006942" cy="479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74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4D6E5-57E5-1DAE-9E95-04A04A8A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AE162-DDB9-4084-DCAF-F483EB7E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9B8180-5DFE-6D35-7DCE-9ECF114A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358" y="745066"/>
            <a:ext cx="7241778" cy="58889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9E4E565-81F7-C75E-A58F-1BC8A85709A5}"/>
              </a:ext>
            </a:extLst>
          </p:cNvPr>
          <p:cNvSpPr txBox="1"/>
          <p:nvPr/>
        </p:nvSpPr>
        <p:spPr>
          <a:xfrm>
            <a:off x="821267" y="1718733"/>
            <a:ext cx="324273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1 - Clique na seta para abrir um novo Projeto.</a:t>
            </a:r>
          </a:p>
          <a:p>
            <a:endParaRPr lang="pt-BR" dirty="0"/>
          </a:p>
          <a:p>
            <a:r>
              <a:rPr lang="pt-BR" dirty="0"/>
              <a:t>2 - Escolha </a:t>
            </a:r>
            <a:r>
              <a:rPr lang="pt-BR" b="1" i="1" dirty="0"/>
              <a:t>Part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3 – Em seguida clique em OK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099BE7F-9013-2B94-CC26-1F71E6A1148C}"/>
              </a:ext>
            </a:extLst>
          </p:cNvPr>
          <p:cNvCxnSpPr/>
          <p:nvPr/>
        </p:nvCxnSpPr>
        <p:spPr>
          <a:xfrm flipV="1">
            <a:off x="5541435" y="1024467"/>
            <a:ext cx="279400" cy="609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8322E05-2D78-36BF-630B-3CC2EA03C34E}"/>
              </a:ext>
            </a:extLst>
          </p:cNvPr>
          <p:cNvSpPr/>
          <p:nvPr/>
        </p:nvSpPr>
        <p:spPr>
          <a:xfrm>
            <a:off x="5129347" y="1634067"/>
            <a:ext cx="601133" cy="57573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5EB707-13EB-2411-7C74-6A20EFA51934}"/>
              </a:ext>
            </a:extLst>
          </p:cNvPr>
          <p:cNvCxnSpPr/>
          <p:nvPr/>
        </p:nvCxnSpPr>
        <p:spPr>
          <a:xfrm flipV="1">
            <a:off x="6904569" y="4207934"/>
            <a:ext cx="279400" cy="609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CBF57DC1-B1D5-BF99-ADB5-60D273CC6C93}"/>
              </a:ext>
            </a:extLst>
          </p:cNvPr>
          <p:cNvSpPr/>
          <p:nvPr/>
        </p:nvSpPr>
        <p:spPr>
          <a:xfrm>
            <a:off x="6492481" y="4817534"/>
            <a:ext cx="601133" cy="57573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0B788F-2B67-1C58-7124-BBEDBA92CB1E}"/>
              </a:ext>
            </a:extLst>
          </p:cNvPr>
          <p:cNvSpPr txBox="1"/>
          <p:nvPr/>
        </p:nvSpPr>
        <p:spPr>
          <a:xfrm>
            <a:off x="2421467" y="131740"/>
            <a:ext cx="706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solidFill>
                  <a:srgbClr val="C00000"/>
                </a:solidFill>
              </a:rPr>
              <a:t>Como criar um novo Projeto em SolidWorks?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C2DBD13-693A-139E-67F2-0814F2E99F2B}"/>
              </a:ext>
            </a:extLst>
          </p:cNvPr>
          <p:cNvCxnSpPr>
            <a:cxnSpLocks/>
          </p:cNvCxnSpPr>
          <p:nvPr/>
        </p:nvCxnSpPr>
        <p:spPr>
          <a:xfrm>
            <a:off x="8805333" y="5672667"/>
            <a:ext cx="685890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66928714-AC42-6FCA-CF82-2A2F60F1C237}"/>
              </a:ext>
            </a:extLst>
          </p:cNvPr>
          <p:cNvSpPr/>
          <p:nvPr/>
        </p:nvSpPr>
        <p:spPr>
          <a:xfrm>
            <a:off x="8204200" y="5294694"/>
            <a:ext cx="601133" cy="57573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61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4985-CE95-8329-39FD-9CA6B969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040328-F122-E867-5905-F04B0278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AA68658-6B3B-2EED-AD3C-B6D86538548F}"/>
              </a:ext>
            </a:extLst>
          </p:cNvPr>
          <p:cNvSpPr txBox="1"/>
          <p:nvPr/>
        </p:nvSpPr>
        <p:spPr>
          <a:xfrm>
            <a:off x="118533" y="1938867"/>
            <a:ext cx="2565399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Se você já esta sando o SolidWorks com vários projetos, vai aparecer a tela ao lado com a liste de projetos que você esta desenvolvendo.</a:t>
            </a:r>
          </a:p>
          <a:p>
            <a:endParaRPr lang="pt-BR" dirty="0"/>
          </a:p>
          <a:p>
            <a:r>
              <a:rPr lang="pt-BR" dirty="0"/>
              <a:t>Clique me 1 para abrir um novo projeto ou em algum da lista que você esta desenvolvendo.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32FB7A3-0EF2-27AD-C5E8-FBD1D61BA42D}"/>
              </a:ext>
            </a:extLst>
          </p:cNvPr>
          <p:cNvCxnSpPr/>
          <p:nvPr/>
        </p:nvCxnSpPr>
        <p:spPr>
          <a:xfrm flipV="1">
            <a:off x="1367368" y="287867"/>
            <a:ext cx="279400" cy="609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D8827FE3-88CE-608E-6B32-56ADCB674E37}"/>
              </a:ext>
            </a:extLst>
          </p:cNvPr>
          <p:cNvSpPr/>
          <p:nvPr/>
        </p:nvSpPr>
        <p:spPr>
          <a:xfrm>
            <a:off x="955280" y="897467"/>
            <a:ext cx="601133" cy="57573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900D428-90E4-034C-A738-AABBBC47B8AE}"/>
              </a:ext>
            </a:extLst>
          </p:cNvPr>
          <p:cNvSpPr/>
          <p:nvPr/>
        </p:nvSpPr>
        <p:spPr>
          <a:xfrm>
            <a:off x="3081865" y="2547714"/>
            <a:ext cx="6112935" cy="128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5BFB0C-6603-1956-6D43-62A869D0ECC6}"/>
              </a:ext>
            </a:extLst>
          </p:cNvPr>
          <p:cNvSpPr/>
          <p:nvPr/>
        </p:nvSpPr>
        <p:spPr>
          <a:xfrm>
            <a:off x="3081864" y="1701047"/>
            <a:ext cx="2446869" cy="424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BB8E70-F795-9B09-F69B-5674CF68A16F}"/>
              </a:ext>
            </a:extLst>
          </p:cNvPr>
          <p:cNvSpPr txBox="1"/>
          <p:nvPr/>
        </p:nvSpPr>
        <p:spPr>
          <a:xfrm>
            <a:off x="3415400" y="1331715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Peça, montagem e desenho</a:t>
            </a:r>
          </a:p>
        </p:txBody>
      </p:sp>
    </p:spTree>
    <p:extLst>
      <p:ext uri="{BB962C8B-B14F-4D97-AF65-F5344CB8AC3E}">
        <p14:creationId xmlns:p14="http://schemas.microsoft.com/office/powerpoint/2010/main" val="3421420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230</Words>
  <Application>Microsoft Office PowerPoint</Application>
  <PresentationFormat>Widescreen</PresentationFormat>
  <Paragraphs>36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Introdução ao SolidWorks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Elilton Rodrigues Edwards</dc:creator>
  <cp:lastModifiedBy>Elilton Rodrigues Edwards</cp:lastModifiedBy>
  <cp:revision>1</cp:revision>
  <dcterms:created xsi:type="dcterms:W3CDTF">2025-07-28T12:53:15Z</dcterms:created>
  <dcterms:modified xsi:type="dcterms:W3CDTF">2025-07-28T15:12:39Z</dcterms:modified>
</cp:coreProperties>
</file>