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138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lton Rodrigues Edwards" userId="1a9671db2ef8de9c" providerId="LiveId" clId="{1BF9FF3C-DBF9-4589-8E2F-D8E99569C907}"/>
    <pc:docChg chg="addSld modSld">
      <pc:chgData name="Elilton Rodrigues Edwards" userId="1a9671db2ef8de9c" providerId="LiveId" clId="{1BF9FF3C-DBF9-4589-8E2F-D8E99569C907}" dt="2025-08-11T19:12:50.109" v="5" actId="1076"/>
      <pc:docMkLst>
        <pc:docMk/>
      </pc:docMkLst>
      <pc:sldChg chg="new">
        <pc:chgData name="Elilton Rodrigues Edwards" userId="1a9671db2ef8de9c" providerId="LiveId" clId="{1BF9FF3C-DBF9-4589-8E2F-D8E99569C907}" dt="2025-08-11T19:11:54.800" v="0" actId="680"/>
        <pc:sldMkLst>
          <pc:docMk/>
          <pc:sldMk cId="764817675" sldId="256"/>
        </pc:sldMkLst>
      </pc:sldChg>
      <pc:sldChg chg="new">
        <pc:chgData name="Elilton Rodrigues Edwards" userId="1a9671db2ef8de9c" providerId="LiveId" clId="{1BF9FF3C-DBF9-4589-8E2F-D8E99569C907}" dt="2025-08-11T19:11:58.071" v="1" actId="680"/>
        <pc:sldMkLst>
          <pc:docMk/>
          <pc:sldMk cId="3104030968" sldId="257"/>
        </pc:sldMkLst>
      </pc:sldChg>
      <pc:sldChg chg="addSp modSp new mod">
        <pc:chgData name="Elilton Rodrigues Edwards" userId="1a9671db2ef8de9c" providerId="LiveId" clId="{1BF9FF3C-DBF9-4589-8E2F-D8E99569C907}" dt="2025-08-11T19:12:50.109" v="5" actId="1076"/>
        <pc:sldMkLst>
          <pc:docMk/>
          <pc:sldMk cId="1838649561" sldId="258"/>
        </pc:sldMkLst>
        <pc:spChg chg="add">
          <ac:chgData name="Elilton Rodrigues Edwards" userId="1a9671db2ef8de9c" providerId="LiveId" clId="{1BF9FF3C-DBF9-4589-8E2F-D8E99569C907}" dt="2025-08-11T19:12:11.060" v="3" actId="11529"/>
          <ac:spMkLst>
            <pc:docMk/>
            <pc:sldMk cId="1838649561" sldId="258"/>
            <ac:spMk id="2" creationId="{5F2A762E-85C2-1AE5-F78F-B03182A46F7A}"/>
          </ac:spMkLst>
        </pc:spChg>
        <pc:picChg chg="add mod">
          <ac:chgData name="Elilton Rodrigues Edwards" userId="1a9671db2ef8de9c" providerId="LiveId" clId="{1BF9FF3C-DBF9-4589-8E2F-D8E99569C907}" dt="2025-08-11T19:12:50.109" v="5" actId="1076"/>
          <ac:picMkLst>
            <pc:docMk/>
            <pc:sldMk cId="1838649561" sldId="258"/>
            <ac:picMk id="4" creationId="{B4538E75-CD83-A187-6456-F8FA71DCAD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8501C-E038-781A-D8A4-876CD33A4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8E949-CCD2-C2E0-A217-C819C7F65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D91DF1-3EA7-8E24-0163-DFF67F45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C9354E-972A-C223-D006-F45EAB71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96DCA4-2527-29E8-4603-3F6CBADB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89399-9356-A98D-F952-77F49B18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EC37AC-25C8-68BE-0611-D928B3EEE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A8BB3-669E-9B38-1541-0501B84C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33701-DC87-D74A-DEAE-88796407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28D355-CE93-E4DF-CC74-371E158E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45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7C8AD2-1DA5-5452-32EC-43F669E88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342C33-4C39-6433-062A-3229DD10A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6247E-FF71-0A78-D9BF-5E507B0C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CC1880-F919-803A-55A1-1EB75A51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010758-ED03-0E83-E8E5-30DA552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22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4030B-B02D-9DDD-268E-7CA5B2271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8F2677-6D6F-8374-6643-C13C697F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C2A9D8-C446-9F26-CA1F-11765092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77BDD-45B1-A339-26BA-27FBC5A4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B0B246-0C41-2E6F-3EC2-988B65C1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76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03826-D3AA-A7E1-8560-4D573911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AC9BDA-45F4-EAEF-1567-F9DC5D33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519AAE-0FF1-E7B5-496F-656D4A2E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989BE-223F-8F80-E3F1-DF677D70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D0E65A-66E3-7D9E-E424-97C57479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79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30435-44FC-2CCB-7D6E-4F0AF673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651552-9CE7-BCD2-5502-203657462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77F5F7-4438-89A1-3126-EA304C65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6464C6-6113-4712-21D6-AD95FDF2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8FC57B-505E-055E-5068-D6B234F9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59C837-54DC-DC5A-D12E-073EE22A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2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71605-8E69-3330-5EE5-42D13D4B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F71E28E-8015-546D-A88F-D74CFAE9A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BB5D50-A776-2610-9ED7-526EAD33E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EF152D-025C-1E1C-1050-D6DAFB084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6F44F7-2E41-F681-7E01-81736A236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1C8FE39-D0C1-92D4-D659-A044865A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840E45-5E46-7D95-E435-5085D10A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B9E330-EA1C-CC8F-86CC-D3AF1277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31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4970B-ED48-26FC-88BD-7DE5BD1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CA505B-82F3-92B3-79C7-3C1AFA6D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405A2F8-8CC0-1FD2-7C06-4891D9CA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7DE018F-F375-C04B-D819-8C06A1CC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17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E8972AF-E147-110B-E1BE-02204F15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6B3AF7-E515-EAFD-4E79-C69D1AAB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A1EF392-3118-E143-C354-642D076B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88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46D43-72F0-A07B-C6C9-427D75889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21C2C2-C3D3-9D20-DE65-E1E8FD8AE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9F7012-5177-F4B1-3FEF-C2D7CC2C3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2E4ED2-A7BA-DAC1-58B5-6EFAB537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531004-11C7-FD58-EF61-8F2FC775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EA5805-CAD0-AF55-CE3D-7335A73F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26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FC86-2DCA-CDBA-3D9E-E2570135E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E8FB0CA-6A87-933F-EF57-98CC968A7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6BD9AE-486E-50CF-E393-90732F51E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D33DA7-2A0F-50A2-091E-BFCA3212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00CCFD-439F-738D-C88B-0C1D887D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3F414D-7E48-AE37-A76C-6F088EE2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9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286DBC-B348-7C02-186B-D39DA2DF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0B6E3-9285-CCF7-CE88-2CA9153DB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3ACFE-6B08-5B6A-BB57-D700C347D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6D00E-A503-4E8E-8A5F-0631536630FC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2D1B82-7D2B-04BC-1099-22E9EF854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05B967-55BA-99FD-F889-C5F49ABF3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EE79F-82EA-428C-9128-678839F016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1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81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03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F2A762E-85C2-1AE5-F78F-B03182A46F7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538E75-CD83-A187-6456-F8FA71DCA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432"/>
            <a:ext cx="10211685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49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Elilton Rodrigues Edwards</dc:creator>
  <cp:lastModifiedBy>Elilton Rodrigues Edwards</cp:lastModifiedBy>
  <cp:revision>1</cp:revision>
  <dcterms:created xsi:type="dcterms:W3CDTF">2025-08-11T18:49:11Z</dcterms:created>
  <dcterms:modified xsi:type="dcterms:W3CDTF">2025-08-11T19:12:57Z</dcterms:modified>
</cp:coreProperties>
</file>