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2" pos="60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C5B41-B23F-4600-8FDD-E897D64E60F8}" v="9" dt="2025-08-26T21:10:44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77"/>
      </p:cViewPr>
      <p:guideLst>
        <p:guide orient="horz" pos="4065"/>
        <p:guide pos="60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lton Rodrigues Edwards" userId="1a9671db2ef8de9c" providerId="LiveId" clId="{E35C5B41-B23F-4600-8FDD-E897D64E60F8}"/>
    <pc:docChg chg="addSld modSld">
      <pc:chgData name="Elilton Rodrigues Edwards" userId="1a9671db2ef8de9c" providerId="LiveId" clId="{E35C5B41-B23F-4600-8FDD-E897D64E60F8}" dt="2025-08-26T21:11:48.673" v="12" actId="1582"/>
      <pc:docMkLst>
        <pc:docMk/>
      </pc:docMkLst>
      <pc:sldChg chg="new">
        <pc:chgData name="Elilton Rodrigues Edwards" userId="1a9671db2ef8de9c" providerId="LiveId" clId="{E35C5B41-B23F-4600-8FDD-E897D64E60F8}" dt="2025-08-26T21:09:46.517" v="0" actId="680"/>
        <pc:sldMkLst>
          <pc:docMk/>
          <pc:sldMk cId="2227689298" sldId="256"/>
        </pc:sldMkLst>
      </pc:sldChg>
      <pc:sldChg chg="addSp modSp new mod">
        <pc:chgData name="Elilton Rodrigues Edwards" userId="1a9671db2ef8de9c" providerId="LiveId" clId="{E35C5B41-B23F-4600-8FDD-E897D64E60F8}" dt="2025-08-26T21:11:48.673" v="12" actId="1582"/>
        <pc:sldMkLst>
          <pc:docMk/>
          <pc:sldMk cId="2034535124" sldId="257"/>
        </pc:sldMkLst>
        <pc:spChg chg="add mod">
          <ac:chgData name="Elilton Rodrigues Edwards" userId="1a9671db2ef8de9c" providerId="LiveId" clId="{E35C5B41-B23F-4600-8FDD-E897D64E60F8}" dt="2025-08-26T21:11:48.673" v="12" actId="1582"/>
          <ac:spMkLst>
            <pc:docMk/>
            <pc:sldMk cId="2034535124" sldId="257"/>
            <ac:spMk id="3" creationId="{8B83CFED-E8F0-844C-768D-9CB6C1D504D6}"/>
          </ac:spMkLst>
        </pc:spChg>
      </pc:sldChg>
      <pc:sldChg chg="new">
        <pc:chgData name="Elilton Rodrigues Edwards" userId="1a9671db2ef8de9c" providerId="LiveId" clId="{E35C5B41-B23F-4600-8FDD-E897D64E60F8}" dt="2025-08-26T21:09:50.802" v="2" actId="680"/>
        <pc:sldMkLst>
          <pc:docMk/>
          <pc:sldMk cId="2966898436" sldId="258"/>
        </pc:sldMkLst>
      </pc:sldChg>
      <pc:sldChg chg="new">
        <pc:chgData name="Elilton Rodrigues Edwards" userId="1a9671db2ef8de9c" providerId="LiveId" clId="{E35C5B41-B23F-4600-8FDD-E897D64E60F8}" dt="2025-08-26T21:09:53.158" v="3" actId="680"/>
        <pc:sldMkLst>
          <pc:docMk/>
          <pc:sldMk cId="78830304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E0915-C9B5-C075-AFD2-B420D380E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B5B897-2C8A-8588-5BA0-881D4DCE1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8A476-F3D6-C0C7-F90C-16EEF6C7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D7B06-475B-D57B-CB86-E73463D8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180C87-7330-66AB-312E-39789437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14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489AD-217B-7E6C-9502-C6350CE45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40EE96-7564-9E7E-39CF-24F42C5D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DE266F-6966-6D2B-BC22-5B757B509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252B1-5E0B-BD4A-F74E-485221467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28E51E-1A0D-C549-2883-094F5D3A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85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51236C-B792-5513-AB67-8E1B3499C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4DB97-0A72-20FF-160B-E8441A4F5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98D2EE-8543-DF14-DA16-86DA5B47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6B8356-A3A7-0D08-4FA1-DEDECE32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E79A4-BAE4-0330-A25E-EF350200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9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8D6-FF44-FB29-05FB-0493F5DC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811FA3-3948-D515-31BE-467F88F4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E54BCE-B550-4BED-4E67-FC4C67E5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F8E86-EEBE-B17F-A54D-EBCABBA7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46FCF9-C319-2CF6-2EF5-8C3BCDB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D7205-20CB-442F-CC4A-098DABBF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E2A1F4-4DF2-EE86-AE22-241E64B09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0F15EB-D6BF-F6D7-E93C-93EDC7A0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F9FA40-370E-CAEE-4C18-7C83F9A4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6D26BE-D8CA-B8F8-24BD-326FC61E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70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64233-9A79-DDB8-7D3B-8277BC2D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10402-AA67-7078-6EB4-B070F6592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55657D-BB10-A8BE-8576-6D69E66F3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0250F9-E240-9445-1D22-24BC4B24D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6ACC75-3046-F328-0AD6-9AB698C4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10FFC7-6F57-DD5C-B91B-E34F3157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49B19-1752-6492-7F9A-CFE1C19B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94FA53-F37A-C6AB-AE2B-DD1E475FA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9CDBB0-5DB2-071B-8558-21D67919F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CD4F52-525F-B43A-76D3-53775B3CD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E884EC-46C7-5262-CB90-9AF55BF21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18A4B6-FF2D-3F06-27F6-A510945C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C089BA7-5604-3CCF-19A3-0A8C10BD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23D0DBE-A3C5-0D81-3F28-1CCE31DF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4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0F896-642E-E509-F46E-17E22741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E1D2884-0AFD-F867-58AC-BF031AC8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7981EAC-07A2-CD32-5680-68F9A5A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5D6BE-1C74-5D22-FBA1-716AB134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74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2D4642-4B46-A27B-52F9-C3095C0B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3788E53-BDD6-458A-1629-62E9EE927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37818C-D277-4298-F802-7EE9F9EA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473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FA3B2-E8FD-1911-664E-1F82645A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F122A-6976-17D0-79FE-EBADDF81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297E19-55BE-4F69-AE17-5CF76ECD9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F3785C-0E9F-EDBE-FC5D-8FBF1DCB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9EF09D-F626-3B88-FFC8-B251B45C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AAA1F6-A514-20B0-EC9E-B0F5BFAD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77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8E077-4246-F551-EFD1-5317F8F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2353EF-3C2C-4DA5-2B40-82B13FE95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83ABAA-E4CC-AFC3-049F-2F115E5E4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1A7068-D3B1-D69C-E9F9-04FC7BAD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364FC6-A5A6-3E6E-DA02-D6738763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0E7B35-2EB5-60E9-8676-EF4E213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09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6537174-5916-B692-5500-55697246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13BE3-6246-C337-7767-BD61DD263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6658C9-718D-5222-CED5-3C4586B4A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F6C98-BD19-4702-B1B6-5E9E961726C3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898FD2-7442-1F5D-0498-EA5190285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5CBDB9-2ECD-E5B7-DE73-240FB4DCC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3FAE8-EDBA-4ADF-8B13-F62B411BD6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80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7689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B83CFED-E8F0-844C-768D-9CB6C1D504D6}"/>
              </a:ext>
            </a:extLst>
          </p:cNvPr>
          <p:cNvSpPr txBox="1"/>
          <p:nvPr/>
        </p:nvSpPr>
        <p:spPr>
          <a:xfrm>
            <a:off x="3048000" y="520947"/>
            <a:ext cx="5348748" cy="53294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Abrir VSCode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│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▼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Abrir o Terminal Integrado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│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▼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Criar Ambiente Virtual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(conda create -n engenharia python=3.11)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│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▼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Ativar o Ambiente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(conda activate engenharia)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│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▼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Instalar Bibliotecas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(numpy, pandas, matplotlib, jupyter)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│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▼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Selecionar Kernel no VSCode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(ambiente: engenharia)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│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     ▼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Iniciar Programação</a:t>
            </a:r>
          </a:p>
          <a:p>
            <a:pPr>
              <a:lnSpc>
                <a:spcPts val="1650"/>
              </a:lnSpc>
              <a:buNone/>
            </a:pPr>
            <a:r>
              <a:rPr lang="pt-BR" b="0" dirty="0">
                <a:effectLst/>
                <a:latin typeface="Consolas" panose="020B0609020204030204" pitchFamily="49" charset="0"/>
              </a:rPr>
              <a:t>(.py ou .ipynb)</a:t>
            </a:r>
          </a:p>
        </p:txBody>
      </p:sp>
    </p:spTree>
    <p:extLst>
      <p:ext uri="{BB962C8B-B14F-4D97-AF65-F5344CB8AC3E}">
        <p14:creationId xmlns:p14="http://schemas.microsoft.com/office/powerpoint/2010/main" val="2034535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89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303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Elilton Rodrigues Edwards</dc:creator>
  <cp:lastModifiedBy>Elilton Rodrigues Edwards</cp:lastModifiedBy>
  <cp:revision>1</cp:revision>
  <dcterms:created xsi:type="dcterms:W3CDTF">2025-08-26T21:09:38Z</dcterms:created>
  <dcterms:modified xsi:type="dcterms:W3CDTF">2025-08-26T21:11:48Z</dcterms:modified>
</cp:coreProperties>
</file>