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72421-2F1D-4273-9AA2-C87297FE20E4}" v="205" dt="2025-08-01T12:32:55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370" y="-206"/>
      </p:cViewPr>
      <p:guideLst>
        <p:guide orient="horz" pos="4133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lton Rodrigues Edwards" userId="1a9671db2ef8de9c" providerId="LiveId" clId="{2A872421-2F1D-4273-9AA2-C87297FE20E4}"/>
    <pc:docChg chg="undo custSel addSld modSld sldOrd">
      <pc:chgData name="Elilton Rodrigues Edwards" userId="1a9671db2ef8de9c" providerId="LiveId" clId="{2A872421-2F1D-4273-9AA2-C87297FE20E4}" dt="2025-08-01T13:01:49.052" v="1600" actId="207"/>
      <pc:docMkLst>
        <pc:docMk/>
      </pc:docMkLst>
      <pc:sldChg chg="addSp modSp new mod">
        <pc:chgData name="Elilton Rodrigues Edwards" userId="1a9671db2ef8de9c" providerId="LiveId" clId="{2A872421-2F1D-4273-9AA2-C87297FE20E4}" dt="2025-07-24T21:44:54.392" v="199" actId="27636"/>
        <pc:sldMkLst>
          <pc:docMk/>
          <pc:sldMk cId="2838680753" sldId="256"/>
        </pc:sldMkLst>
        <pc:spChg chg="mod">
          <ac:chgData name="Elilton Rodrigues Edwards" userId="1a9671db2ef8de9c" providerId="LiveId" clId="{2A872421-2F1D-4273-9AA2-C87297FE20E4}" dt="2025-07-24T21:44:54.392" v="199" actId="27636"/>
          <ac:spMkLst>
            <pc:docMk/>
            <pc:sldMk cId="2838680753" sldId="256"/>
            <ac:spMk id="3" creationId="{1B36253D-918E-79A6-F56D-CC9F3065D736}"/>
          </ac:spMkLst>
        </pc:spChg>
      </pc:sldChg>
      <pc:sldChg chg="addSp delSp modSp new mod">
        <pc:chgData name="Elilton Rodrigues Edwards" userId="1a9671db2ef8de9c" providerId="LiveId" clId="{2A872421-2F1D-4273-9AA2-C87297FE20E4}" dt="2025-07-30T13:15:39.404" v="1110" actId="14100"/>
        <pc:sldMkLst>
          <pc:docMk/>
          <pc:sldMk cId="1648871553" sldId="257"/>
        </pc:sldMkLst>
        <pc:spChg chg="add mod">
          <ac:chgData name="Elilton Rodrigues Edwards" userId="1a9671db2ef8de9c" providerId="LiveId" clId="{2A872421-2F1D-4273-9AA2-C87297FE20E4}" dt="2025-07-30T13:10:52.115" v="951" actId="1076"/>
          <ac:spMkLst>
            <pc:docMk/>
            <pc:sldMk cId="1648871553" sldId="257"/>
            <ac:spMk id="2" creationId="{CE474DD2-349F-33BC-81B4-2AC22378CD40}"/>
          </ac:spMkLst>
        </pc:spChg>
        <pc:spChg chg="add mod">
          <ac:chgData name="Elilton Rodrigues Edwards" userId="1a9671db2ef8de9c" providerId="LiveId" clId="{2A872421-2F1D-4273-9AA2-C87297FE20E4}" dt="2025-07-30T13:12:41.431" v="1058" actId="1038"/>
          <ac:spMkLst>
            <pc:docMk/>
            <pc:sldMk cId="1648871553" sldId="257"/>
            <ac:spMk id="4" creationId="{A9F44B63-B9EA-61BA-48E5-025A5B258A0B}"/>
          </ac:spMkLst>
        </pc:spChg>
        <pc:spChg chg="add mod">
          <ac:chgData name="Elilton Rodrigues Edwards" userId="1a9671db2ef8de9c" providerId="LiveId" clId="{2A872421-2F1D-4273-9AA2-C87297FE20E4}" dt="2025-07-30T13:15:32.956" v="1108" actId="1036"/>
          <ac:spMkLst>
            <pc:docMk/>
            <pc:sldMk cId="1648871553" sldId="257"/>
            <ac:spMk id="5" creationId="{37BC24FD-DFBC-6212-28A4-7C36ECB75D9D}"/>
          </ac:spMkLst>
        </pc:spChg>
        <pc:spChg chg="add mod">
          <ac:chgData name="Elilton Rodrigues Edwards" userId="1a9671db2ef8de9c" providerId="LiveId" clId="{2A872421-2F1D-4273-9AA2-C87297FE20E4}" dt="2025-07-30T13:15:18.373" v="1098" actId="207"/>
          <ac:spMkLst>
            <pc:docMk/>
            <pc:sldMk cId="1648871553" sldId="257"/>
            <ac:spMk id="6" creationId="{EF979B77-CD38-AB47-945C-E38951841843}"/>
          </ac:spMkLst>
        </pc:spChg>
        <pc:spChg chg="add mod">
          <ac:chgData name="Elilton Rodrigues Edwards" userId="1a9671db2ef8de9c" providerId="LiveId" clId="{2A872421-2F1D-4273-9AA2-C87297FE20E4}" dt="2025-07-30T13:15:11.883" v="1097" actId="1076"/>
          <ac:spMkLst>
            <pc:docMk/>
            <pc:sldMk cId="1648871553" sldId="257"/>
            <ac:spMk id="10" creationId="{4A5DD4F3-665A-6325-8E88-B930B108162C}"/>
          </ac:spMkLst>
        </pc:spChg>
        <pc:spChg chg="add mod">
          <ac:chgData name="Elilton Rodrigues Edwards" userId="1a9671db2ef8de9c" providerId="LiveId" clId="{2A872421-2F1D-4273-9AA2-C87297FE20E4}" dt="2025-07-24T19:58:39.407" v="132" actId="207"/>
          <ac:spMkLst>
            <pc:docMk/>
            <pc:sldMk cId="1648871553" sldId="257"/>
            <ac:spMk id="14" creationId="{B036BEBD-39F8-08F2-31ED-8791F87DE137}"/>
          </ac:spMkLst>
        </pc:spChg>
        <pc:spChg chg="add mod">
          <ac:chgData name="Elilton Rodrigues Edwards" userId="1a9671db2ef8de9c" providerId="LiveId" clId="{2A872421-2F1D-4273-9AA2-C87297FE20E4}" dt="2025-07-30T13:13:04.784" v="1064" actId="255"/>
          <ac:spMkLst>
            <pc:docMk/>
            <pc:sldMk cId="1648871553" sldId="257"/>
            <ac:spMk id="19" creationId="{7E21B2B8-F0A2-8C6A-32D9-38463FEF1A36}"/>
          </ac:spMkLst>
        </pc:spChg>
        <pc:spChg chg="mod">
          <ac:chgData name="Elilton Rodrigues Edwards" userId="1a9671db2ef8de9c" providerId="LiveId" clId="{2A872421-2F1D-4273-9AA2-C87297FE20E4}" dt="2025-07-30T13:12:37.661" v="1055" actId="1037"/>
          <ac:spMkLst>
            <pc:docMk/>
            <pc:sldMk cId="1648871553" sldId="257"/>
            <ac:spMk id="22" creationId="{B2ADB299-E660-7804-7521-CC8ACD8F45DC}"/>
          </ac:spMkLst>
        </pc:spChg>
        <pc:spChg chg="add mod">
          <ac:chgData name="Elilton Rodrigues Edwards" userId="1a9671db2ef8de9c" providerId="LiveId" clId="{2A872421-2F1D-4273-9AA2-C87297FE20E4}" dt="2025-07-30T13:15:36.763" v="1109" actId="1076"/>
          <ac:spMkLst>
            <pc:docMk/>
            <pc:sldMk cId="1648871553" sldId="257"/>
            <ac:spMk id="23" creationId="{9E96B5CE-A84C-E224-5F93-E846ACF85E81}"/>
          </ac:spMkLst>
        </pc:spChg>
        <pc:spChg chg="add mod">
          <ac:chgData name="Elilton Rodrigues Edwards" userId="1a9671db2ef8de9c" providerId="LiveId" clId="{2A872421-2F1D-4273-9AA2-C87297FE20E4}" dt="2025-07-30T13:12:50.561" v="1060" actId="1076"/>
          <ac:spMkLst>
            <pc:docMk/>
            <pc:sldMk cId="1648871553" sldId="257"/>
            <ac:spMk id="24" creationId="{06F06DE5-AA61-778C-09AB-4C22CDEE11A8}"/>
          </ac:spMkLst>
        </pc:spChg>
        <pc:spChg chg="add del mod">
          <ac:chgData name="Elilton Rodrigues Edwards" userId="1a9671db2ef8de9c" providerId="LiveId" clId="{2A872421-2F1D-4273-9AA2-C87297FE20E4}" dt="2025-07-30T13:12:46.732" v="1059" actId="1076"/>
          <ac:spMkLst>
            <pc:docMk/>
            <pc:sldMk cId="1648871553" sldId="257"/>
            <ac:spMk id="25" creationId="{97E2B8DC-A15F-1980-B5A9-C00667F9D313}"/>
          </ac:spMkLst>
        </pc:spChg>
        <pc:spChg chg="add mod">
          <ac:chgData name="Elilton Rodrigues Edwards" userId="1a9671db2ef8de9c" providerId="LiveId" clId="{2A872421-2F1D-4273-9AA2-C87297FE20E4}" dt="2025-07-24T19:57:57.266" v="128" actId="1076"/>
          <ac:spMkLst>
            <pc:docMk/>
            <pc:sldMk cId="1648871553" sldId="257"/>
            <ac:spMk id="26" creationId="{842AAF08-6F3D-9DEB-4538-E2569EDC6174}"/>
          </ac:spMkLst>
        </pc:spChg>
        <pc:spChg chg="add mod">
          <ac:chgData name="Elilton Rodrigues Edwards" userId="1a9671db2ef8de9c" providerId="LiveId" clId="{2A872421-2F1D-4273-9AA2-C87297FE20E4}" dt="2025-07-30T13:14:13.948" v="1082" actId="1076"/>
          <ac:spMkLst>
            <pc:docMk/>
            <pc:sldMk cId="1648871553" sldId="257"/>
            <ac:spMk id="27" creationId="{48D6FBE3-778C-B361-5E85-CC8E1986EF57}"/>
          </ac:spMkLst>
        </pc:spChg>
        <pc:spChg chg="mod ord">
          <ac:chgData name="Elilton Rodrigues Edwards" userId="1a9671db2ef8de9c" providerId="LiveId" clId="{2A872421-2F1D-4273-9AA2-C87297FE20E4}" dt="2025-07-30T13:10:52.115" v="951" actId="1076"/>
          <ac:spMkLst>
            <pc:docMk/>
            <pc:sldMk cId="1648871553" sldId="257"/>
            <ac:spMk id="28" creationId="{32A6032C-6C17-EA2C-217A-B9F170285977}"/>
          </ac:spMkLst>
        </pc:spChg>
        <pc:spChg chg="add mod">
          <ac:chgData name="Elilton Rodrigues Edwards" userId="1a9671db2ef8de9c" providerId="LiveId" clId="{2A872421-2F1D-4273-9AA2-C87297FE20E4}" dt="2025-07-30T13:13:11.468" v="1065" actId="255"/>
          <ac:spMkLst>
            <pc:docMk/>
            <pc:sldMk cId="1648871553" sldId="257"/>
            <ac:spMk id="29" creationId="{8C1F6C2A-A3FE-B213-01B3-743FB43D7B01}"/>
          </ac:spMkLst>
        </pc:spChg>
        <pc:spChg chg="add mod">
          <ac:chgData name="Elilton Rodrigues Edwards" userId="1a9671db2ef8de9c" providerId="LiveId" clId="{2A872421-2F1D-4273-9AA2-C87297FE20E4}" dt="2025-07-30T13:13:17.031" v="1066" actId="255"/>
          <ac:spMkLst>
            <pc:docMk/>
            <pc:sldMk cId="1648871553" sldId="257"/>
            <ac:spMk id="30" creationId="{9D066AFC-7E36-7352-C7CC-D635F846880D}"/>
          </ac:spMkLst>
        </pc:spChg>
        <pc:spChg chg="add mod">
          <ac:chgData name="Elilton Rodrigues Edwards" userId="1a9671db2ef8de9c" providerId="LiveId" clId="{2A872421-2F1D-4273-9AA2-C87297FE20E4}" dt="2025-07-30T13:14:27.544" v="1083" actId="1076"/>
          <ac:spMkLst>
            <pc:docMk/>
            <pc:sldMk cId="1648871553" sldId="257"/>
            <ac:spMk id="31" creationId="{27159A3B-2AC0-8631-8819-19B1495AB2E8}"/>
          </ac:spMkLst>
        </pc:spChg>
        <pc:cxnChg chg="add mod">
          <ac:chgData name="Elilton Rodrigues Edwards" userId="1a9671db2ef8de9c" providerId="LiveId" clId="{2A872421-2F1D-4273-9AA2-C87297FE20E4}" dt="2025-07-30T13:13:57.233" v="1077" actId="1076"/>
          <ac:cxnSpMkLst>
            <pc:docMk/>
            <pc:sldMk cId="1648871553" sldId="257"/>
            <ac:cxnSpMk id="3" creationId="{BFDA6961-DC2F-FB4B-D783-90A3EAF20372}"/>
          </ac:cxnSpMkLst>
        </pc:cxnChg>
        <pc:cxnChg chg="add mod">
          <ac:chgData name="Elilton Rodrigues Edwards" userId="1a9671db2ef8de9c" providerId="LiveId" clId="{2A872421-2F1D-4273-9AA2-C87297FE20E4}" dt="2025-07-30T13:11:26.052" v="997" actId="1038"/>
          <ac:cxnSpMkLst>
            <pc:docMk/>
            <pc:sldMk cId="1648871553" sldId="257"/>
            <ac:cxnSpMk id="8" creationId="{C7515B60-B0E8-DC14-E3F4-0669FC6C1DC1}"/>
          </ac:cxnSpMkLst>
        </pc:cxnChg>
        <pc:cxnChg chg="add mod">
          <ac:chgData name="Elilton Rodrigues Edwards" userId="1a9671db2ef8de9c" providerId="LiveId" clId="{2A872421-2F1D-4273-9AA2-C87297FE20E4}" dt="2025-07-30T13:15:39.404" v="1110" actId="14100"/>
          <ac:cxnSpMkLst>
            <pc:docMk/>
            <pc:sldMk cId="1648871553" sldId="257"/>
            <ac:cxnSpMk id="9" creationId="{363CD93F-2295-2839-F366-B01AAE885FA5}"/>
          </ac:cxnSpMkLst>
        </pc:cxnChg>
        <pc:cxnChg chg="add mod">
          <ac:chgData name="Elilton Rodrigues Edwards" userId="1a9671db2ef8de9c" providerId="LiveId" clId="{2A872421-2F1D-4273-9AA2-C87297FE20E4}" dt="2025-07-30T13:14:13.948" v="1082" actId="1076"/>
          <ac:cxnSpMkLst>
            <pc:docMk/>
            <pc:sldMk cId="1648871553" sldId="257"/>
            <ac:cxnSpMk id="12" creationId="{2B1D1EF9-399D-4FB4-35FD-2913F4D38EAE}"/>
          </ac:cxnSpMkLst>
        </pc:cxnChg>
        <pc:cxnChg chg="add mod">
          <ac:chgData name="Elilton Rodrigues Edwards" userId="1a9671db2ef8de9c" providerId="LiveId" clId="{2A872421-2F1D-4273-9AA2-C87297FE20E4}" dt="2025-07-24T19:57:53.418" v="127" actId="1076"/>
          <ac:cxnSpMkLst>
            <pc:docMk/>
            <pc:sldMk cId="1648871553" sldId="257"/>
            <ac:cxnSpMk id="15" creationId="{3F5F5BFB-F796-22EB-A6CA-50B5672BB8D6}"/>
          </ac:cxnSpMkLst>
        </pc:cxnChg>
      </pc:sldChg>
      <pc:sldChg chg="addSp delSp modSp new mod ord">
        <pc:chgData name="Elilton Rodrigues Edwards" userId="1a9671db2ef8de9c" providerId="LiveId" clId="{2A872421-2F1D-4273-9AA2-C87297FE20E4}" dt="2025-07-25T12:23:12.647" v="437" actId="1076"/>
        <pc:sldMkLst>
          <pc:docMk/>
          <pc:sldMk cId="406138345" sldId="258"/>
        </pc:sldMkLst>
        <pc:graphicFrameChg chg="add mod modGraphic">
          <ac:chgData name="Elilton Rodrigues Edwards" userId="1a9671db2ef8de9c" providerId="LiveId" clId="{2A872421-2F1D-4273-9AA2-C87297FE20E4}" dt="2025-07-25T12:23:12.647" v="437" actId="1076"/>
          <ac:graphicFrameMkLst>
            <pc:docMk/>
            <pc:sldMk cId="406138345" sldId="258"/>
            <ac:graphicFrameMk id="9" creationId="{4BFEAB75-F2CF-5922-06EB-15D9C939CAE0}"/>
          </ac:graphicFrameMkLst>
        </pc:graphicFrameChg>
      </pc:sldChg>
      <pc:sldChg chg="addSp delSp modSp new mod">
        <pc:chgData name="Elilton Rodrigues Edwards" userId="1a9671db2ef8de9c" providerId="LiveId" clId="{2A872421-2F1D-4273-9AA2-C87297FE20E4}" dt="2025-07-25T11:30:29.928" v="328" actId="1036"/>
        <pc:sldMkLst>
          <pc:docMk/>
          <pc:sldMk cId="98080750" sldId="259"/>
        </pc:sldMkLst>
        <pc:spChg chg="add mod">
          <ac:chgData name="Elilton Rodrigues Edwards" userId="1a9671db2ef8de9c" providerId="LiveId" clId="{2A872421-2F1D-4273-9AA2-C87297FE20E4}" dt="2025-07-25T11:30:29.928" v="328" actId="1036"/>
          <ac:spMkLst>
            <pc:docMk/>
            <pc:sldMk cId="98080750" sldId="259"/>
            <ac:spMk id="2" creationId="{E1137F1F-C52F-070A-CCB4-B0B10D5ABD5F}"/>
          </ac:spMkLst>
        </pc:spChg>
        <pc:spChg chg="add mod">
          <ac:chgData name="Elilton Rodrigues Edwards" userId="1a9671db2ef8de9c" providerId="LiveId" clId="{2A872421-2F1D-4273-9AA2-C87297FE20E4}" dt="2025-07-25T11:30:22.575" v="326" actId="1036"/>
          <ac:spMkLst>
            <pc:docMk/>
            <pc:sldMk cId="98080750" sldId="259"/>
            <ac:spMk id="3" creationId="{234EEAC0-84A5-D260-35FB-50554EE702D3}"/>
          </ac:spMkLst>
        </pc:spChg>
        <pc:spChg chg="add mod">
          <ac:chgData name="Elilton Rodrigues Edwards" userId="1a9671db2ef8de9c" providerId="LiveId" clId="{2A872421-2F1D-4273-9AA2-C87297FE20E4}" dt="2025-07-24T21:43:50.975" v="183" actId="1076"/>
          <ac:spMkLst>
            <pc:docMk/>
            <pc:sldMk cId="98080750" sldId="259"/>
            <ac:spMk id="4" creationId="{97D0E742-5D12-E328-9C05-0F1AD94D631A}"/>
          </ac:spMkLst>
        </pc:spChg>
        <pc:spChg chg="add mod">
          <ac:chgData name="Elilton Rodrigues Edwards" userId="1a9671db2ef8de9c" providerId="LiveId" clId="{2A872421-2F1D-4273-9AA2-C87297FE20E4}" dt="2025-07-24T21:43:52.518" v="184" actId="1076"/>
          <ac:spMkLst>
            <pc:docMk/>
            <pc:sldMk cId="98080750" sldId="259"/>
            <ac:spMk id="5" creationId="{F41EDC8F-E03D-AFE9-AD70-807CAC90297B}"/>
          </ac:spMkLst>
        </pc:spChg>
        <pc:spChg chg="add mod">
          <ac:chgData name="Elilton Rodrigues Edwards" userId="1a9671db2ef8de9c" providerId="LiveId" clId="{2A872421-2F1D-4273-9AA2-C87297FE20E4}" dt="2025-07-25T11:24:15.449" v="234" actId="1037"/>
          <ac:spMkLst>
            <pc:docMk/>
            <pc:sldMk cId="98080750" sldId="259"/>
            <ac:spMk id="6" creationId="{72234E1A-0131-47CF-CE45-9A1CB0928825}"/>
          </ac:spMkLst>
        </pc:spChg>
        <pc:spChg chg="add mod">
          <ac:chgData name="Elilton Rodrigues Edwards" userId="1a9671db2ef8de9c" providerId="LiveId" clId="{2A872421-2F1D-4273-9AA2-C87297FE20E4}" dt="2025-07-25T11:25:13.609" v="236" actId="1076"/>
          <ac:spMkLst>
            <pc:docMk/>
            <pc:sldMk cId="98080750" sldId="259"/>
            <ac:spMk id="13" creationId="{B11332B6-D02B-E020-9A6A-DB35861D328F}"/>
          </ac:spMkLst>
        </pc:spChg>
        <pc:spChg chg="add mod">
          <ac:chgData name="Elilton Rodrigues Edwards" userId="1a9671db2ef8de9c" providerId="LiveId" clId="{2A872421-2F1D-4273-9AA2-C87297FE20E4}" dt="2025-07-25T11:25:22.236" v="238" actId="1076"/>
          <ac:spMkLst>
            <pc:docMk/>
            <pc:sldMk cId="98080750" sldId="259"/>
            <ac:spMk id="14" creationId="{073CFEAA-39E9-6470-DD8D-1068646FF16B}"/>
          </ac:spMkLst>
        </pc:spChg>
        <pc:spChg chg="add mod">
          <ac:chgData name="Elilton Rodrigues Edwards" userId="1a9671db2ef8de9c" providerId="LiveId" clId="{2A872421-2F1D-4273-9AA2-C87297FE20E4}" dt="2025-07-25T11:26:00.528" v="244" actId="207"/>
          <ac:spMkLst>
            <pc:docMk/>
            <pc:sldMk cId="98080750" sldId="259"/>
            <ac:spMk id="15" creationId="{39A9EDDA-35C8-6464-A660-8E4E9F3D8401}"/>
          </ac:spMkLst>
        </pc:spChg>
        <pc:spChg chg="add mod">
          <ac:chgData name="Elilton Rodrigues Edwards" userId="1a9671db2ef8de9c" providerId="LiveId" clId="{2A872421-2F1D-4273-9AA2-C87297FE20E4}" dt="2025-07-25T11:26:44.159" v="254" actId="207"/>
          <ac:spMkLst>
            <pc:docMk/>
            <pc:sldMk cId="98080750" sldId="259"/>
            <ac:spMk id="16" creationId="{187FE58F-9175-FEA1-F1D8-6EB39AC8A8EB}"/>
          </ac:spMkLst>
        </pc:spChg>
        <pc:spChg chg="add mod">
          <ac:chgData name="Elilton Rodrigues Edwards" userId="1a9671db2ef8de9c" providerId="LiveId" clId="{2A872421-2F1D-4273-9AA2-C87297FE20E4}" dt="2025-07-25T11:27:29.157" v="266" actId="207"/>
          <ac:spMkLst>
            <pc:docMk/>
            <pc:sldMk cId="98080750" sldId="259"/>
            <ac:spMk id="17" creationId="{264D3E28-82E1-CDE8-B129-78687D9BBA64}"/>
          </ac:spMkLst>
        </pc:spChg>
        <pc:spChg chg="add mod">
          <ac:chgData name="Elilton Rodrigues Edwards" userId="1a9671db2ef8de9c" providerId="LiveId" clId="{2A872421-2F1D-4273-9AA2-C87297FE20E4}" dt="2025-07-25T11:28:55.101" v="317" actId="255"/>
          <ac:spMkLst>
            <pc:docMk/>
            <pc:sldMk cId="98080750" sldId="259"/>
            <ac:spMk id="18" creationId="{FFF184E8-C0CE-452B-CE62-DAC08568F1A1}"/>
          </ac:spMkLst>
        </pc:spChg>
        <pc:spChg chg="add mod">
          <ac:chgData name="Elilton Rodrigues Edwards" userId="1a9671db2ef8de9c" providerId="LiveId" clId="{2A872421-2F1D-4273-9AA2-C87297FE20E4}" dt="2025-07-25T11:28:58.965" v="318" actId="255"/>
          <ac:spMkLst>
            <pc:docMk/>
            <pc:sldMk cId="98080750" sldId="259"/>
            <ac:spMk id="19" creationId="{7327E4D7-8035-7C54-C452-0DF18CE6A3F2}"/>
          </ac:spMkLst>
        </pc:spChg>
        <pc:spChg chg="add mod">
          <ac:chgData name="Elilton Rodrigues Edwards" userId="1a9671db2ef8de9c" providerId="LiveId" clId="{2A872421-2F1D-4273-9AA2-C87297FE20E4}" dt="2025-07-25T11:29:08.836" v="320" actId="1076"/>
          <ac:spMkLst>
            <pc:docMk/>
            <pc:sldMk cId="98080750" sldId="259"/>
            <ac:spMk id="20" creationId="{9E8DBE1E-D08D-37ED-1243-926FB33AC2A9}"/>
          </ac:spMkLst>
        </pc:spChg>
        <pc:cxnChg chg="add mod">
          <ac:chgData name="Elilton Rodrigues Edwards" userId="1a9671db2ef8de9c" providerId="LiveId" clId="{2A872421-2F1D-4273-9AA2-C87297FE20E4}" dt="2025-07-24T21:44:14.523" v="189" actId="1076"/>
          <ac:cxnSpMkLst>
            <pc:docMk/>
            <pc:sldMk cId="98080750" sldId="259"/>
            <ac:cxnSpMk id="7" creationId="{38261256-BC83-9518-72E4-8326C208684C}"/>
          </ac:cxnSpMkLst>
        </pc:cxnChg>
        <pc:cxnChg chg="add mod">
          <ac:chgData name="Elilton Rodrigues Edwards" userId="1a9671db2ef8de9c" providerId="LiveId" clId="{2A872421-2F1D-4273-9AA2-C87297FE20E4}" dt="2025-07-24T21:44:21.438" v="192" actId="1076"/>
          <ac:cxnSpMkLst>
            <pc:docMk/>
            <pc:sldMk cId="98080750" sldId="259"/>
            <ac:cxnSpMk id="8" creationId="{D279C8EF-D521-0F80-BD93-6C6C9D58498F}"/>
          </ac:cxnSpMkLst>
        </pc:cxnChg>
        <pc:cxnChg chg="add mod">
          <ac:chgData name="Elilton Rodrigues Edwards" userId="1a9671db2ef8de9c" providerId="LiveId" clId="{2A872421-2F1D-4273-9AA2-C87297FE20E4}" dt="2025-07-25T11:23:37.109" v="205" actId="1076"/>
          <ac:cxnSpMkLst>
            <pc:docMk/>
            <pc:sldMk cId="98080750" sldId="259"/>
            <ac:cxnSpMk id="9" creationId="{DF001949-A531-DC99-F210-CCE1F70AAA8E}"/>
          </ac:cxnSpMkLst>
        </pc:cxnChg>
        <pc:cxnChg chg="add mod">
          <ac:chgData name="Elilton Rodrigues Edwards" userId="1a9671db2ef8de9c" providerId="LiveId" clId="{2A872421-2F1D-4273-9AA2-C87297FE20E4}" dt="2025-07-25T11:23:43.862" v="209" actId="1035"/>
          <ac:cxnSpMkLst>
            <pc:docMk/>
            <pc:sldMk cId="98080750" sldId="259"/>
            <ac:cxnSpMk id="11" creationId="{CE5D6D08-7E49-3F87-1E3B-251DE3403B2F}"/>
          </ac:cxnSpMkLst>
        </pc:cxnChg>
      </pc:sldChg>
      <pc:sldChg chg="addSp delSp modSp new mod">
        <pc:chgData name="Elilton Rodrigues Edwards" userId="1a9671db2ef8de9c" providerId="LiveId" clId="{2A872421-2F1D-4273-9AA2-C87297FE20E4}" dt="2025-07-25T13:15:55.756" v="614" actId="1076"/>
        <pc:sldMkLst>
          <pc:docMk/>
          <pc:sldMk cId="4215126158" sldId="260"/>
        </pc:sldMkLst>
        <pc:graphicFrameChg chg="add mod modGraphic">
          <ac:chgData name="Elilton Rodrigues Edwards" userId="1a9671db2ef8de9c" providerId="LiveId" clId="{2A872421-2F1D-4273-9AA2-C87297FE20E4}" dt="2025-07-25T12:39:15.377" v="523" actId="1035"/>
          <ac:graphicFrameMkLst>
            <pc:docMk/>
            <pc:sldMk cId="4215126158" sldId="260"/>
            <ac:graphicFrameMk id="4" creationId="{6A5CD5AF-7FE3-47D2-8FF0-D0276F48EE32}"/>
          </ac:graphicFrameMkLst>
        </pc:graphicFrameChg>
        <pc:picChg chg="add mod">
          <ac:chgData name="Elilton Rodrigues Edwards" userId="1a9671db2ef8de9c" providerId="LiveId" clId="{2A872421-2F1D-4273-9AA2-C87297FE20E4}" dt="2025-07-25T13:15:55.756" v="614" actId="1076"/>
          <ac:picMkLst>
            <pc:docMk/>
            <pc:sldMk cId="4215126158" sldId="260"/>
            <ac:picMk id="6" creationId="{252F4F88-F6D7-5E57-7239-445306095CD2}"/>
          </ac:picMkLst>
        </pc:picChg>
      </pc:sldChg>
      <pc:sldChg chg="addSp delSp modSp new mod">
        <pc:chgData name="Elilton Rodrigues Edwards" userId="1a9671db2ef8de9c" providerId="LiveId" clId="{2A872421-2F1D-4273-9AA2-C87297FE20E4}" dt="2025-07-25T13:15:52.233" v="612" actId="21"/>
        <pc:sldMkLst>
          <pc:docMk/>
          <pc:sldMk cId="2109509892" sldId="261"/>
        </pc:sldMkLst>
        <pc:graphicFrameChg chg="add mod modGraphic">
          <ac:chgData name="Elilton Rodrigues Edwards" userId="1a9671db2ef8de9c" providerId="LiveId" clId="{2A872421-2F1D-4273-9AA2-C87297FE20E4}" dt="2025-07-25T13:01:24.260" v="609" actId="1076"/>
          <ac:graphicFrameMkLst>
            <pc:docMk/>
            <pc:sldMk cId="2109509892" sldId="261"/>
            <ac:graphicFrameMk id="4" creationId="{D51E021F-42ED-E204-4506-B1B535A6A5E0}"/>
          </ac:graphicFrameMkLst>
        </pc:graphicFrameChg>
      </pc:sldChg>
      <pc:sldChg chg="addSp delSp modSp new mod">
        <pc:chgData name="Elilton Rodrigues Edwards" userId="1a9671db2ef8de9c" providerId="LiveId" clId="{2A872421-2F1D-4273-9AA2-C87297FE20E4}" dt="2025-07-25T13:36:31.344" v="806" actId="1076"/>
        <pc:sldMkLst>
          <pc:docMk/>
          <pc:sldMk cId="335832396" sldId="262"/>
        </pc:sldMkLst>
        <pc:spChg chg="add mod">
          <ac:chgData name="Elilton Rodrigues Edwards" userId="1a9671db2ef8de9c" providerId="LiveId" clId="{2A872421-2F1D-4273-9AA2-C87297FE20E4}" dt="2025-07-25T13:36:31.344" v="806" actId="1076"/>
          <ac:spMkLst>
            <pc:docMk/>
            <pc:sldMk cId="335832396" sldId="262"/>
            <ac:spMk id="23" creationId="{806175FA-F8B8-798A-7282-725EC3417501}"/>
          </ac:spMkLst>
        </pc:spChg>
        <pc:spChg chg="add mod">
          <ac:chgData name="Elilton Rodrigues Edwards" userId="1a9671db2ef8de9c" providerId="LiveId" clId="{2A872421-2F1D-4273-9AA2-C87297FE20E4}" dt="2025-07-25T13:36:31.344" v="806" actId="1076"/>
          <ac:spMkLst>
            <pc:docMk/>
            <pc:sldMk cId="335832396" sldId="262"/>
            <ac:spMk id="25" creationId="{EF1950A7-BB14-792B-7FDF-CFD4653CEFA9}"/>
          </ac:spMkLst>
        </pc:spChg>
        <pc:spChg chg="add mod">
          <ac:chgData name="Elilton Rodrigues Edwards" userId="1a9671db2ef8de9c" providerId="LiveId" clId="{2A872421-2F1D-4273-9AA2-C87297FE20E4}" dt="2025-07-25T13:36:31.344" v="806" actId="1076"/>
          <ac:spMkLst>
            <pc:docMk/>
            <pc:sldMk cId="335832396" sldId="262"/>
            <ac:spMk id="30" creationId="{07B18C03-450B-99CB-6844-7A632DA0B50F}"/>
          </ac:spMkLst>
        </pc:spChg>
        <pc:spChg chg="add mod">
          <ac:chgData name="Elilton Rodrigues Edwards" userId="1a9671db2ef8de9c" providerId="LiveId" clId="{2A872421-2F1D-4273-9AA2-C87297FE20E4}" dt="2025-07-25T13:26:46.719" v="627" actId="1076"/>
          <ac:spMkLst>
            <pc:docMk/>
            <pc:sldMk cId="335832396" sldId="262"/>
            <ac:spMk id="32" creationId="{321CDABE-62D2-BE19-C8EB-07BABF405AA6}"/>
          </ac:spMkLst>
        </pc:spChg>
        <pc:spChg chg="add mod">
          <ac:chgData name="Elilton Rodrigues Edwards" userId="1a9671db2ef8de9c" providerId="LiveId" clId="{2A872421-2F1D-4273-9AA2-C87297FE20E4}" dt="2025-07-25T13:26:46.719" v="627" actId="1076"/>
          <ac:spMkLst>
            <pc:docMk/>
            <pc:sldMk cId="335832396" sldId="262"/>
            <ac:spMk id="33" creationId="{E1801B43-E3A3-03A7-9EE3-61F8AE7BC620}"/>
          </ac:spMkLst>
        </pc:spChg>
        <pc:spChg chg="add mod">
          <ac:chgData name="Elilton Rodrigues Edwards" userId="1a9671db2ef8de9c" providerId="LiveId" clId="{2A872421-2F1D-4273-9AA2-C87297FE20E4}" dt="2025-07-25T13:36:31.344" v="806" actId="1076"/>
          <ac:spMkLst>
            <pc:docMk/>
            <pc:sldMk cId="335832396" sldId="262"/>
            <ac:spMk id="34" creationId="{6F1C408A-6184-0A5B-CB9B-940A50DE49E3}"/>
          </ac:spMkLst>
        </pc:spChg>
        <pc:spChg chg="mod">
          <ac:chgData name="Elilton Rodrigues Edwards" userId="1a9671db2ef8de9c" providerId="LiveId" clId="{2A872421-2F1D-4273-9AA2-C87297FE20E4}" dt="2025-07-25T13:36:31.344" v="806" actId="1076"/>
          <ac:spMkLst>
            <pc:docMk/>
            <pc:sldMk cId="335832396" sldId="262"/>
            <ac:spMk id="35" creationId="{8DAD25AB-AC55-CD72-6DA7-20D5D4645A1D}"/>
          </ac:spMkLst>
        </pc:spChg>
        <pc:spChg chg="add mod">
          <ac:chgData name="Elilton Rodrigues Edwards" userId="1a9671db2ef8de9c" providerId="LiveId" clId="{2A872421-2F1D-4273-9AA2-C87297FE20E4}" dt="2025-07-25T13:34:45.078" v="739" actId="1037"/>
          <ac:spMkLst>
            <pc:docMk/>
            <pc:sldMk cId="335832396" sldId="262"/>
            <ac:spMk id="36" creationId="{96B69F1B-C734-44A9-738E-A185AD5A29A4}"/>
          </ac:spMkLst>
        </pc:spChg>
        <pc:spChg chg="mod">
          <ac:chgData name="Elilton Rodrigues Edwards" userId="1a9671db2ef8de9c" providerId="LiveId" clId="{2A872421-2F1D-4273-9AA2-C87297FE20E4}" dt="2025-07-25T13:34:45.078" v="739" actId="1037"/>
          <ac:spMkLst>
            <pc:docMk/>
            <pc:sldMk cId="335832396" sldId="262"/>
            <ac:spMk id="37" creationId="{93071100-5DCB-ACF5-D709-68137789C4FE}"/>
          </ac:spMkLst>
        </pc:spChg>
        <pc:spChg chg="add mod">
          <ac:chgData name="Elilton Rodrigues Edwards" userId="1a9671db2ef8de9c" providerId="LiveId" clId="{2A872421-2F1D-4273-9AA2-C87297FE20E4}" dt="2025-07-25T13:36:31.344" v="806" actId="1076"/>
          <ac:spMkLst>
            <pc:docMk/>
            <pc:sldMk cId="335832396" sldId="262"/>
            <ac:spMk id="44" creationId="{8948A0C3-8683-DB57-1A47-D286BB0130E3}"/>
          </ac:spMkLst>
        </pc:spChg>
        <pc:spChg chg="add mod">
          <ac:chgData name="Elilton Rodrigues Edwards" userId="1a9671db2ef8de9c" providerId="LiveId" clId="{2A872421-2F1D-4273-9AA2-C87297FE20E4}" dt="2025-07-25T13:35:57.994" v="793" actId="1037"/>
          <ac:spMkLst>
            <pc:docMk/>
            <pc:sldMk cId="335832396" sldId="262"/>
            <ac:spMk id="45" creationId="{C2440796-B8C6-13C9-A82A-61B02019D1F5}"/>
          </ac:spMkLst>
        </pc:spChg>
        <pc:spChg chg="add mod">
          <ac:chgData name="Elilton Rodrigues Edwards" userId="1a9671db2ef8de9c" providerId="LiveId" clId="{2A872421-2F1D-4273-9AA2-C87297FE20E4}" dt="2025-07-25T13:36:31.344" v="806" actId="1076"/>
          <ac:spMkLst>
            <pc:docMk/>
            <pc:sldMk cId="335832396" sldId="262"/>
            <ac:spMk id="46" creationId="{F6B8F139-0784-7547-D5B8-65A9B3F9962F}"/>
          </ac:spMkLst>
        </pc:spChg>
        <pc:spChg chg="add mod">
          <ac:chgData name="Elilton Rodrigues Edwards" userId="1a9671db2ef8de9c" providerId="LiveId" clId="{2A872421-2F1D-4273-9AA2-C87297FE20E4}" dt="2025-07-25T13:36:31.344" v="806" actId="1076"/>
          <ac:spMkLst>
            <pc:docMk/>
            <pc:sldMk cId="335832396" sldId="262"/>
            <ac:spMk id="47" creationId="{0FAB4879-318B-81F5-C49E-F18C3728945E}"/>
          </ac:spMkLst>
        </pc:spChg>
        <pc:spChg chg="add mod">
          <ac:chgData name="Elilton Rodrigues Edwards" userId="1a9671db2ef8de9c" providerId="LiveId" clId="{2A872421-2F1D-4273-9AA2-C87297FE20E4}" dt="2025-07-25T13:30:01.728" v="662" actId="207"/>
          <ac:spMkLst>
            <pc:docMk/>
            <pc:sldMk cId="335832396" sldId="262"/>
            <ac:spMk id="48" creationId="{C4206C04-3E0D-2612-6745-0516F1C08097}"/>
          </ac:spMkLst>
        </pc:spChg>
        <pc:spChg chg="add mod">
          <ac:chgData name="Elilton Rodrigues Edwards" userId="1a9671db2ef8de9c" providerId="LiveId" clId="{2A872421-2F1D-4273-9AA2-C87297FE20E4}" dt="2025-07-25T13:30:21.453" v="671" actId="1076"/>
          <ac:spMkLst>
            <pc:docMk/>
            <pc:sldMk cId="335832396" sldId="262"/>
            <ac:spMk id="49" creationId="{B48C8E38-F264-AA91-4F93-03290928D777}"/>
          </ac:spMkLst>
        </pc:spChg>
        <pc:spChg chg="add mod">
          <ac:chgData name="Elilton Rodrigues Edwards" userId="1a9671db2ef8de9c" providerId="LiveId" clId="{2A872421-2F1D-4273-9AA2-C87297FE20E4}" dt="2025-07-25T13:36:31.344" v="806" actId="1076"/>
          <ac:spMkLst>
            <pc:docMk/>
            <pc:sldMk cId="335832396" sldId="262"/>
            <ac:spMk id="50" creationId="{0E7E29DD-8891-6FE7-D913-E640034D8B9E}"/>
          </ac:spMkLst>
        </pc:spChg>
        <pc:spChg chg="add mod">
          <ac:chgData name="Elilton Rodrigues Edwards" userId="1a9671db2ef8de9c" providerId="LiveId" clId="{2A872421-2F1D-4273-9AA2-C87297FE20E4}" dt="2025-07-25T13:36:31.344" v="806" actId="1076"/>
          <ac:spMkLst>
            <pc:docMk/>
            <pc:sldMk cId="335832396" sldId="262"/>
            <ac:spMk id="51" creationId="{09E8E78D-104E-B17C-DD72-5B760400D170}"/>
          </ac:spMkLst>
        </pc:spChg>
        <pc:spChg chg="add mod">
          <ac:chgData name="Elilton Rodrigues Edwards" userId="1a9671db2ef8de9c" providerId="LiveId" clId="{2A872421-2F1D-4273-9AA2-C87297FE20E4}" dt="2025-07-25T13:32:14.800" v="698" actId="20577"/>
          <ac:spMkLst>
            <pc:docMk/>
            <pc:sldMk cId="335832396" sldId="262"/>
            <ac:spMk id="53" creationId="{6BDE92F0-A860-7B90-3B12-1821C7728CEB}"/>
          </ac:spMkLst>
        </pc:spChg>
        <pc:spChg chg="add mod">
          <ac:chgData name="Elilton Rodrigues Edwards" userId="1a9671db2ef8de9c" providerId="LiveId" clId="{2A872421-2F1D-4273-9AA2-C87297FE20E4}" dt="2025-07-25T13:33:39.160" v="716" actId="20577"/>
          <ac:spMkLst>
            <pc:docMk/>
            <pc:sldMk cId="335832396" sldId="262"/>
            <ac:spMk id="56" creationId="{CCA5F531-6FD9-1660-7849-F3C9A831B292}"/>
          </ac:spMkLst>
        </pc:spChg>
        <pc:spChg chg="add mod">
          <ac:chgData name="Elilton Rodrigues Edwards" userId="1a9671db2ef8de9c" providerId="LiveId" clId="{2A872421-2F1D-4273-9AA2-C87297FE20E4}" dt="2025-07-25T13:34:22.219" v="725" actId="207"/>
          <ac:spMkLst>
            <pc:docMk/>
            <pc:sldMk cId="335832396" sldId="262"/>
            <ac:spMk id="57" creationId="{44BF5DD5-D3FB-CDD9-7C5B-A657F99D645F}"/>
          </ac:spMkLst>
        </pc:spChg>
        <pc:spChg chg="add mod">
          <ac:chgData name="Elilton Rodrigues Edwards" userId="1a9671db2ef8de9c" providerId="LiveId" clId="{2A872421-2F1D-4273-9AA2-C87297FE20E4}" dt="2025-07-25T13:34:26.570" v="726" actId="207"/>
          <ac:spMkLst>
            <pc:docMk/>
            <pc:sldMk cId="335832396" sldId="262"/>
            <ac:spMk id="58" creationId="{F8A4886D-1780-4914-6851-EA4E5ECCFCEC}"/>
          </ac:spMkLst>
        </pc:spChg>
        <pc:spChg chg="add mod">
          <ac:chgData name="Elilton Rodrigues Edwards" userId="1a9671db2ef8de9c" providerId="LiveId" clId="{2A872421-2F1D-4273-9AA2-C87297FE20E4}" dt="2025-07-25T13:34:59.175" v="742" actId="20577"/>
          <ac:spMkLst>
            <pc:docMk/>
            <pc:sldMk cId="335832396" sldId="262"/>
            <ac:spMk id="59" creationId="{15BEF9EF-B2F3-5BFE-0BE4-3ECBDA0913D2}"/>
          </ac:spMkLst>
        </pc:spChg>
        <pc:cxnChg chg="add mod">
          <ac:chgData name="Elilton Rodrigues Edwards" userId="1a9671db2ef8de9c" providerId="LiveId" clId="{2A872421-2F1D-4273-9AA2-C87297FE20E4}" dt="2025-07-25T13:29:17.537" v="653" actId="478"/>
          <ac:cxnSpMkLst>
            <pc:docMk/>
            <pc:sldMk cId="335832396" sldId="262"/>
            <ac:cxnSpMk id="38" creationId="{8EEEF851-B01C-4EB1-8973-1AB65B767E52}"/>
          </ac:cxnSpMkLst>
        </pc:cxnChg>
        <pc:cxnChg chg="add mod">
          <ac:chgData name="Elilton Rodrigues Edwards" userId="1a9671db2ef8de9c" providerId="LiveId" clId="{2A872421-2F1D-4273-9AA2-C87297FE20E4}" dt="2025-07-25T13:29:20.341" v="654" actId="478"/>
          <ac:cxnSpMkLst>
            <pc:docMk/>
            <pc:sldMk cId="335832396" sldId="262"/>
            <ac:cxnSpMk id="41" creationId="{B73247E5-9EA2-EA1D-372F-CCA8C58CEE59}"/>
          </ac:cxnSpMkLst>
        </pc:cxnChg>
      </pc:sldChg>
      <pc:sldChg chg="addSp delSp modSp new mod">
        <pc:chgData name="Elilton Rodrigues Edwards" userId="1a9671db2ef8de9c" providerId="LiveId" clId="{2A872421-2F1D-4273-9AA2-C87297FE20E4}" dt="2025-07-29T23:44:18.066" v="935" actId="1076"/>
        <pc:sldMkLst>
          <pc:docMk/>
          <pc:sldMk cId="1339221470" sldId="263"/>
        </pc:sldMkLst>
        <pc:graphicFrameChg chg="add mod modGraphic">
          <ac:chgData name="Elilton Rodrigues Edwards" userId="1a9671db2ef8de9c" providerId="LiveId" clId="{2A872421-2F1D-4273-9AA2-C87297FE20E4}" dt="2025-07-29T23:44:18.066" v="935" actId="1076"/>
          <ac:graphicFrameMkLst>
            <pc:docMk/>
            <pc:sldMk cId="1339221470" sldId="263"/>
            <ac:graphicFrameMk id="4" creationId="{B097A4EE-D6CD-A1C0-EC0C-3B46ABDE41B2}"/>
          </ac:graphicFrameMkLst>
        </pc:graphicFrameChg>
      </pc:sldChg>
      <pc:sldChg chg="addSp delSp modSp new mod">
        <pc:chgData name="Elilton Rodrigues Edwards" userId="1a9671db2ef8de9c" providerId="LiveId" clId="{2A872421-2F1D-4273-9AA2-C87297FE20E4}" dt="2025-07-30T16:50:05.848" v="1277" actId="478"/>
        <pc:sldMkLst>
          <pc:docMk/>
          <pc:sldMk cId="590605332" sldId="264"/>
        </pc:sldMkLst>
        <pc:graphicFrameChg chg="add mod modGraphic">
          <ac:chgData name="Elilton Rodrigues Edwards" userId="1a9671db2ef8de9c" providerId="LiveId" clId="{2A872421-2F1D-4273-9AA2-C87297FE20E4}" dt="2025-07-30T16:48:37.317" v="1249" actId="1076"/>
          <ac:graphicFrameMkLst>
            <pc:docMk/>
            <pc:sldMk cId="590605332" sldId="264"/>
            <ac:graphicFrameMk id="4" creationId="{E85AD64B-7DEE-FD5E-293E-F2F1C899C7AA}"/>
          </ac:graphicFrameMkLst>
        </pc:graphicFrameChg>
        <pc:graphicFrameChg chg="add mod modGraphic">
          <ac:chgData name="Elilton Rodrigues Edwards" userId="1a9671db2ef8de9c" providerId="LiveId" clId="{2A872421-2F1D-4273-9AA2-C87297FE20E4}" dt="2025-07-30T16:49:55.765" v="1276" actId="14100"/>
          <ac:graphicFrameMkLst>
            <pc:docMk/>
            <pc:sldMk cId="590605332" sldId="264"/>
            <ac:graphicFrameMk id="7" creationId="{49881772-6319-89E9-A310-FCFB1A589788}"/>
          </ac:graphicFrameMkLst>
        </pc:graphicFrameChg>
      </pc:sldChg>
      <pc:sldChg chg="addSp modSp new mod">
        <pc:chgData name="Elilton Rodrigues Edwards" userId="1a9671db2ef8de9c" providerId="LiveId" clId="{2A872421-2F1D-4273-9AA2-C87297FE20E4}" dt="2025-07-30T17:00:26.331" v="1416" actId="14734"/>
        <pc:sldMkLst>
          <pc:docMk/>
          <pc:sldMk cId="2914076116" sldId="265"/>
        </pc:sldMkLst>
        <pc:graphicFrameChg chg="add mod modGraphic">
          <ac:chgData name="Elilton Rodrigues Edwards" userId="1a9671db2ef8de9c" providerId="LiveId" clId="{2A872421-2F1D-4273-9AA2-C87297FE20E4}" dt="2025-07-30T17:00:26.331" v="1416" actId="14734"/>
          <ac:graphicFrameMkLst>
            <pc:docMk/>
            <pc:sldMk cId="2914076116" sldId="265"/>
            <ac:graphicFrameMk id="4" creationId="{FC98597B-7587-5DCE-AF66-CE2E2885083B}"/>
          </ac:graphicFrameMkLst>
        </pc:graphicFrameChg>
        <pc:picChg chg="add mod">
          <ac:chgData name="Elilton Rodrigues Edwards" userId="1a9671db2ef8de9c" providerId="LiveId" clId="{2A872421-2F1D-4273-9AA2-C87297FE20E4}" dt="2025-07-30T16:57:20.492" v="1280" actId="1076"/>
          <ac:picMkLst>
            <pc:docMk/>
            <pc:sldMk cId="2914076116" sldId="265"/>
            <ac:picMk id="3" creationId="{E23D7D71-4287-AA09-38A9-8A8F88CA4E45}"/>
          </ac:picMkLst>
        </pc:picChg>
      </pc:sldChg>
      <pc:sldChg chg="addSp modSp new mod">
        <pc:chgData name="Elilton Rodrigues Edwards" userId="1a9671db2ef8de9c" providerId="LiveId" clId="{2A872421-2F1D-4273-9AA2-C87297FE20E4}" dt="2025-07-30T17:14:31.565" v="1447" actId="122"/>
        <pc:sldMkLst>
          <pc:docMk/>
          <pc:sldMk cId="647533604" sldId="266"/>
        </pc:sldMkLst>
        <pc:graphicFrameChg chg="add mod modGraphic">
          <ac:chgData name="Elilton Rodrigues Edwards" userId="1a9671db2ef8de9c" providerId="LiveId" clId="{2A872421-2F1D-4273-9AA2-C87297FE20E4}" dt="2025-07-30T17:14:31.565" v="1447" actId="122"/>
          <ac:graphicFrameMkLst>
            <pc:docMk/>
            <pc:sldMk cId="647533604" sldId="266"/>
            <ac:graphicFrameMk id="4" creationId="{C62EE559-F6B9-4E3C-E24D-958712B0080D}"/>
          </ac:graphicFrameMkLst>
        </pc:graphicFrameChg>
        <pc:picChg chg="add mod">
          <ac:chgData name="Elilton Rodrigues Edwards" userId="1a9671db2ef8de9c" providerId="LiveId" clId="{2A872421-2F1D-4273-9AA2-C87297FE20E4}" dt="2025-07-30T17:13:17.172" v="1421" actId="1076"/>
          <ac:picMkLst>
            <pc:docMk/>
            <pc:sldMk cId="647533604" sldId="266"/>
            <ac:picMk id="3" creationId="{A606EB25-2535-6D94-5D48-6DFF79A70730}"/>
          </ac:picMkLst>
        </pc:picChg>
      </pc:sldChg>
      <pc:sldChg chg="addSp modSp new mod">
        <pc:chgData name="Elilton Rodrigues Edwards" userId="1a9671db2ef8de9c" providerId="LiveId" clId="{2A872421-2F1D-4273-9AA2-C87297FE20E4}" dt="2025-07-30T21:33:49.924" v="1454" actId="1076"/>
        <pc:sldMkLst>
          <pc:docMk/>
          <pc:sldMk cId="2213308600" sldId="267"/>
        </pc:sldMkLst>
        <pc:picChg chg="add mod">
          <ac:chgData name="Elilton Rodrigues Edwards" userId="1a9671db2ef8de9c" providerId="LiveId" clId="{2A872421-2F1D-4273-9AA2-C87297FE20E4}" dt="2025-07-30T21:33:45.435" v="1452" actId="1076"/>
          <ac:picMkLst>
            <pc:docMk/>
            <pc:sldMk cId="2213308600" sldId="267"/>
            <ac:picMk id="3" creationId="{B6071500-5840-5486-8068-ADECBF756723}"/>
          </ac:picMkLst>
        </pc:picChg>
        <pc:picChg chg="add mod">
          <ac:chgData name="Elilton Rodrigues Edwards" userId="1a9671db2ef8de9c" providerId="LiveId" clId="{2A872421-2F1D-4273-9AA2-C87297FE20E4}" dt="2025-07-30T21:33:49.924" v="1454" actId="1076"/>
          <ac:picMkLst>
            <pc:docMk/>
            <pc:sldMk cId="2213308600" sldId="267"/>
            <ac:picMk id="5" creationId="{2BC3017E-63BC-627E-297B-D48F35702436}"/>
          </ac:picMkLst>
        </pc:picChg>
      </pc:sldChg>
      <pc:sldChg chg="addSp modSp new mod">
        <pc:chgData name="Elilton Rodrigues Edwards" userId="1a9671db2ef8de9c" providerId="LiveId" clId="{2A872421-2F1D-4273-9AA2-C87297FE20E4}" dt="2025-08-01T13:01:49.052" v="1600" actId="207"/>
        <pc:sldMkLst>
          <pc:docMk/>
          <pc:sldMk cId="2433399432" sldId="268"/>
        </pc:sldMkLst>
        <pc:graphicFrameChg chg="add mod modGraphic">
          <ac:chgData name="Elilton Rodrigues Edwards" userId="1a9671db2ef8de9c" providerId="LiveId" clId="{2A872421-2F1D-4273-9AA2-C87297FE20E4}" dt="2025-08-01T13:01:49.052" v="1600" actId="207"/>
          <ac:graphicFrameMkLst>
            <pc:docMk/>
            <pc:sldMk cId="2433399432" sldId="268"/>
            <ac:graphicFrameMk id="4" creationId="{F3D7BC72-0466-B2B7-8BAE-4999C305A788}"/>
          </ac:graphicFrameMkLst>
        </pc:graphicFrameChg>
        <pc:picChg chg="add mod">
          <ac:chgData name="Elilton Rodrigues Edwards" userId="1a9671db2ef8de9c" providerId="LiveId" clId="{2A872421-2F1D-4273-9AA2-C87297FE20E4}" dt="2025-08-01T12:30:17.687" v="1456" actId="1076"/>
          <ac:picMkLst>
            <pc:docMk/>
            <pc:sldMk cId="2433399432" sldId="268"/>
            <ac:picMk id="2" creationId="{7F769BFD-4338-2D23-427A-8C4FED17C84A}"/>
          </ac:picMkLst>
        </pc:picChg>
        <pc:picChg chg="add mod">
          <ac:chgData name="Elilton Rodrigues Edwards" userId="1a9671db2ef8de9c" providerId="LiveId" clId="{2A872421-2F1D-4273-9AA2-C87297FE20E4}" dt="2025-08-01T12:30:28.430" v="1457"/>
          <ac:picMkLst>
            <pc:docMk/>
            <pc:sldMk cId="2433399432" sldId="268"/>
            <ac:picMk id="3" creationId="{1F460960-AB02-305A-6769-BF0BB0DABB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16B65-3F06-F238-E450-C4A1AFAE7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78D048-9253-F622-D375-6939A8D88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3AE472-ED52-E6D9-47D5-D5E99512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77A-0D4D-46FD-9BEF-C812D7CB8E21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833103-9DDA-227D-FF20-AC66D881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464A63-F5BE-0D21-E984-17010A8F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9774-8FA6-4034-863D-66D4F836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2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657AE-7A96-C6E1-BBA3-812D9D61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6DCC61-D85A-F4EB-235B-939A1DE94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2BF8E-9540-07BD-B70E-39EB3597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77A-0D4D-46FD-9BEF-C812D7CB8E21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8ADFA9-A9D0-335D-F296-03904DA0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96FCB1-2677-8E4A-569C-0DBA0FF2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9774-8FA6-4034-863D-66D4F836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75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F92057-B522-57DA-A349-23974E2E6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1FF676-A152-1257-D60A-15A60B4B1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7963D-E375-E47B-57F3-00757ABB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77A-0D4D-46FD-9BEF-C812D7CB8E21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A4B288-D7E3-ECB5-B261-D8A80F0C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CDBDCA-3376-B4AD-E6DA-FDE1689F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9774-8FA6-4034-863D-66D4F836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62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FBB8-EDEF-03DC-1822-8CE71CDB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61C2C1-49F0-126A-3DDE-A5553F9D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D2177F-F28A-CF60-C165-7F51258A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77A-0D4D-46FD-9BEF-C812D7CB8E21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E7B3FC-751B-780E-2038-BC12C52C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CB58F9-05B6-E681-8EDD-B9B37BB5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9774-8FA6-4034-863D-66D4F836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53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8E516-5257-7BAC-724A-6835F287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B4E1E9-3FBD-E7F9-C103-FEAA0B60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DAC627-81DE-6BFC-8BFC-358207F4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77A-0D4D-46FD-9BEF-C812D7CB8E21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9032DC-11A3-A704-DF06-6041A580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84E6F7-8918-6EC7-A32A-A3719BBE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9774-8FA6-4034-863D-66D4F836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7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D45C9-A81E-DB48-8FB8-9DD3F50A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65C44-728A-3AE3-72CE-1A96C3C4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091373-0F4C-FFEA-FF8F-B297FFFEC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744BE8-F8E7-2C00-87BB-3686D05F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77A-0D4D-46FD-9BEF-C812D7CB8E21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C776B2-54C7-A773-68E0-61D6BD24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71F2FD-0BFE-0C31-2D0A-46515706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9774-8FA6-4034-863D-66D4F836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75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3175A-5C02-A0C8-460A-CFF0F5B4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F5A857-0638-2DE4-3B29-4B93253CA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0769FC-AD4C-0F8C-F786-1B7833A83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FC76DD-E6B4-BD23-C886-BFC67FF9F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BCF42F-A07D-EBF9-0A76-AFD533417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36D767-1924-0EDB-4055-77C20375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77A-0D4D-46FD-9BEF-C812D7CB8E21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DE0AF4-01A1-7FC5-FA29-3814B9B5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8CCD12-8CA5-A68E-9E0E-ABEF2F97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9774-8FA6-4034-863D-66D4F836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19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1D0A-ED9C-E672-72E9-FF7BD5C6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F8BFD7-D68C-F072-B752-AE485BB3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77A-0D4D-46FD-9BEF-C812D7CB8E21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BBC900-BCD8-6CCE-9601-835F8047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23C86A-5570-CAA7-A972-315B8231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9774-8FA6-4034-863D-66D4F836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9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9B3F1B-61BF-D6FF-34BF-6961F756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77A-0D4D-46FD-9BEF-C812D7CB8E21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C30F44-254B-DD21-6022-D7761DDF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705091-26BF-3300-42A7-0280EBDB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9774-8FA6-4034-863D-66D4F836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85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A7B54-8B35-B16A-6BDF-1959A7BD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863B7-B21F-895A-FF28-51C67BF64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0ACAD-F0D6-B5D4-06E3-5B16FBA77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F15576-4655-8100-1BDA-2A80B4D8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77A-0D4D-46FD-9BEF-C812D7CB8E21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022A5-693A-0FED-7B85-36CA9EEE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299878-BDC3-BE6B-BFDD-2D120E02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9774-8FA6-4034-863D-66D4F836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23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19556-77BD-C62E-5E53-87FB567D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DA4DEC-906C-8FA9-46BA-A6FC6D36B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A9A63C-F630-B547-363D-D9BA5FAC2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79EBF8-C162-8073-270D-4C25E0C9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477A-0D4D-46FD-9BEF-C812D7CB8E21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6F5921-C35C-DF29-0ECF-0FD86F53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ACE83-4DDE-7D9D-8B48-78D8DF61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9774-8FA6-4034-863D-66D4F836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03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FF980B-6070-58E7-5C7E-08A46C93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C7EA8-E2CB-25E7-DF78-D82A85346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5E85D9-BFA5-8A87-1BEC-FE4364627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D477A-0D4D-46FD-9BEF-C812D7CB8E21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BB844A-4260-4103-FB6A-225A0A403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4F318-63E7-6AEE-BFF6-49CCFC00B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E9774-8FA6-4034-863D-66D4F836A5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00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ictorzhou.com/blog/intro-to-neural-network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BFAC4-AFF1-2694-0610-C4127B515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6253D-918E-79A6-F56D-CC9F3065D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Aprendizado de máquina para iniciantes: uma introdução às redes neurais - victorzhou.com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https://victorzhou.com/blog/intro-to-neural-networks/</a:t>
            </a:r>
          </a:p>
        </p:txBody>
      </p:sp>
    </p:spTree>
    <p:extLst>
      <p:ext uri="{BB962C8B-B14F-4D97-AF65-F5344CB8AC3E}">
        <p14:creationId xmlns:p14="http://schemas.microsoft.com/office/powerpoint/2010/main" val="2838680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23D7D71-4287-AA09-38A9-8A8F88CA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37" y="868458"/>
            <a:ext cx="5997460" cy="2560542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C98597B-7587-5DCE-AF66-CE2E28850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42727"/>
              </p:ext>
            </p:extLst>
          </p:nvPr>
        </p:nvGraphicFramePr>
        <p:xfrm>
          <a:off x="1794933" y="3934415"/>
          <a:ext cx="8475134" cy="1854200"/>
        </p:xfrm>
        <a:graphic>
          <a:graphicData uri="http://schemas.openxmlformats.org/drawingml/2006/table">
            <a:tbl>
              <a:tblPr firstRow="1" bandRow="1"/>
              <a:tblGrid>
                <a:gridCol w="1540934">
                  <a:extLst>
                    <a:ext uri="{9D8B030D-6E8A-4147-A177-3AD203B41FA5}">
                      <a16:colId xmlns:a16="http://schemas.microsoft.com/office/drawing/2014/main" val="2253987919"/>
                    </a:ext>
                  </a:extLst>
                </a:gridCol>
                <a:gridCol w="2827866">
                  <a:extLst>
                    <a:ext uri="{9D8B030D-6E8A-4147-A177-3AD203B41FA5}">
                      <a16:colId xmlns:a16="http://schemas.microsoft.com/office/drawing/2014/main" val="112725001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1460589871"/>
                    </a:ext>
                  </a:extLst>
                </a:gridCol>
                <a:gridCol w="1871134">
                  <a:extLst>
                    <a:ext uri="{9D8B030D-6E8A-4147-A177-3AD203B41FA5}">
                      <a16:colId xmlns:a16="http://schemas.microsoft.com/office/drawing/2014/main" val="2736296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Reator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Massa  de Catalisador (g)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Temperatura (</a:t>
                      </a:r>
                      <a:r>
                        <a:rPr lang="pt-BR" baseline="30000" dirty="0"/>
                        <a:t>o</a:t>
                      </a:r>
                      <a:r>
                        <a:rPr lang="pt-BR" dirty="0"/>
                        <a:t>C)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 de Reator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5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R-103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0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R-104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2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07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606EB25-2535-6D94-5D48-6DFF79A7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01" y="1592534"/>
            <a:ext cx="5502117" cy="1051651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62EE559-F6B9-4E3C-E24D-958712B00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79438"/>
              </p:ext>
            </p:extLst>
          </p:nvPr>
        </p:nvGraphicFramePr>
        <p:xfrm>
          <a:off x="1546860" y="3300767"/>
          <a:ext cx="4869180" cy="1112520"/>
        </p:xfrm>
        <a:graphic>
          <a:graphicData uri="http://schemas.openxmlformats.org/drawingml/2006/table">
            <a:tbl>
              <a:tblPr firstRow="1" bandRow="1"/>
              <a:tblGrid>
                <a:gridCol w="2941320">
                  <a:extLst>
                    <a:ext uri="{9D8B030D-6E8A-4147-A177-3AD203B41FA5}">
                      <a16:colId xmlns:a16="http://schemas.microsoft.com/office/drawing/2014/main" val="1696424454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354178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Massa  de Catalisador (g)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Temperatura (</a:t>
                      </a:r>
                      <a:r>
                        <a:rPr lang="pt-BR" baseline="30000" dirty="0"/>
                        <a:t>o</a:t>
                      </a:r>
                      <a:r>
                        <a:rPr lang="pt-BR" dirty="0"/>
                        <a:t>C)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8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1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53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071500-5840-5486-8068-ADECBF75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32" y="3144183"/>
            <a:ext cx="7285351" cy="24919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BC3017E-63BC-627E-297B-D48F3570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07" y="1000190"/>
            <a:ext cx="4477693" cy="196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0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F769BFD-4338-2D23-427A-8C4FED17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61" y="281240"/>
            <a:ext cx="7285351" cy="2491956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3D7BC72-0466-B2B7-8BAE-4999C305A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259497"/>
              </p:ext>
            </p:extLst>
          </p:nvPr>
        </p:nvGraphicFramePr>
        <p:xfrm>
          <a:off x="1794933" y="3934415"/>
          <a:ext cx="8977842" cy="1854200"/>
        </p:xfrm>
        <a:graphic>
          <a:graphicData uri="http://schemas.openxmlformats.org/drawingml/2006/table">
            <a:tbl>
              <a:tblPr firstRow="1" bandRow="1"/>
              <a:tblGrid>
                <a:gridCol w="1540934">
                  <a:extLst>
                    <a:ext uri="{9D8B030D-6E8A-4147-A177-3AD203B41FA5}">
                      <a16:colId xmlns:a16="http://schemas.microsoft.com/office/drawing/2014/main" val="2253987919"/>
                    </a:ext>
                  </a:extLst>
                </a:gridCol>
                <a:gridCol w="2827866">
                  <a:extLst>
                    <a:ext uri="{9D8B030D-6E8A-4147-A177-3AD203B41FA5}">
                      <a16:colId xmlns:a16="http://schemas.microsoft.com/office/drawing/2014/main" val="1127250010"/>
                    </a:ext>
                  </a:extLst>
                </a:gridCol>
                <a:gridCol w="2456392">
                  <a:extLst>
                    <a:ext uri="{9D8B030D-6E8A-4147-A177-3AD203B41FA5}">
                      <a16:colId xmlns:a16="http://schemas.microsoft.com/office/drawing/2014/main" val="1460589871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736296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Unidade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Carga Térmica (BTU/h)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Altura da Coluna (pol.)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 de Unidade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5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Unidade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Reator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Unidade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Destilador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Unidade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Destilador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0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Unidade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Reator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2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39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9F44B63-B9EA-61BA-48E5-025A5B258A0B}"/>
              </a:ext>
            </a:extLst>
          </p:cNvPr>
          <p:cNvSpPr/>
          <p:nvPr/>
        </p:nvSpPr>
        <p:spPr>
          <a:xfrm>
            <a:off x="2133598" y="2155371"/>
            <a:ext cx="806343" cy="6640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7BC24FD-DFBC-6212-28A4-7C36ECB75D9D}"/>
              </a:ext>
            </a:extLst>
          </p:cNvPr>
          <p:cNvSpPr/>
          <p:nvPr/>
        </p:nvSpPr>
        <p:spPr>
          <a:xfrm>
            <a:off x="2144882" y="3341917"/>
            <a:ext cx="806343" cy="6640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F979B77-CD38-AB47-945C-E38951841843}"/>
              </a:ext>
            </a:extLst>
          </p:cNvPr>
          <p:cNvSpPr/>
          <p:nvPr/>
        </p:nvSpPr>
        <p:spPr>
          <a:xfrm>
            <a:off x="8337908" y="2693409"/>
            <a:ext cx="1116239" cy="8607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7515B60-B0E8-DC14-E3F4-0669FC6C1DC1}"/>
              </a:ext>
            </a:extLst>
          </p:cNvPr>
          <p:cNvCxnSpPr>
            <a:cxnSpLocks/>
          </p:cNvCxnSpPr>
          <p:nvPr/>
        </p:nvCxnSpPr>
        <p:spPr>
          <a:xfrm>
            <a:off x="2950826" y="2528205"/>
            <a:ext cx="1795343" cy="549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63CD93F-2295-2839-F366-B01AAE885FA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951225" y="3222171"/>
            <a:ext cx="1816716" cy="451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B1D1EF9-399D-4FB4-35FD-2913F4D38EAE}"/>
              </a:ext>
            </a:extLst>
          </p:cNvPr>
          <p:cNvCxnSpPr>
            <a:cxnSpLocks/>
          </p:cNvCxnSpPr>
          <p:nvPr/>
        </p:nvCxnSpPr>
        <p:spPr>
          <a:xfrm>
            <a:off x="9454147" y="3134468"/>
            <a:ext cx="1262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B036BEBD-39F8-08F2-31ED-8791F87DE137}"/>
              </a:ext>
            </a:extLst>
          </p:cNvPr>
          <p:cNvSpPr/>
          <p:nvPr/>
        </p:nvSpPr>
        <p:spPr>
          <a:xfrm>
            <a:off x="5988685" y="1089031"/>
            <a:ext cx="806343" cy="6640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F5F5BFB-F796-22EB-A6CA-50B5672BB8D6}"/>
              </a:ext>
            </a:extLst>
          </p:cNvPr>
          <p:cNvCxnSpPr>
            <a:cxnSpLocks/>
          </p:cNvCxnSpPr>
          <p:nvPr/>
        </p:nvCxnSpPr>
        <p:spPr>
          <a:xfrm flipH="1">
            <a:off x="6391857" y="1764994"/>
            <a:ext cx="1" cy="444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21B2B8-F0A2-8C6A-32D9-38463FEF1A36}"/>
              </a:ext>
            </a:extLst>
          </p:cNvPr>
          <p:cNvSpPr txBox="1"/>
          <p:nvPr/>
        </p:nvSpPr>
        <p:spPr>
          <a:xfrm>
            <a:off x="2298125" y="1702570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2ADB299-E660-7804-7521-CC8ACD8F45DC}"/>
                  </a:ext>
                </a:extLst>
              </p:cNvPr>
              <p:cNvSpPr txBox="1"/>
              <p:nvPr/>
            </p:nvSpPr>
            <p:spPr>
              <a:xfrm>
                <a:off x="2362964" y="2237765"/>
                <a:ext cx="358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2ADB299-E660-7804-7521-CC8ACD8F4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64" y="2237765"/>
                <a:ext cx="358496" cy="369332"/>
              </a:xfrm>
              <a:prstGeom prst="rect">
                <a:avLst/>
              </a:prstGeom>
              <a:blipFill>
                <a:blip r:embed="rId2"/>
                <a:stretch>
                  <a:fillRect l="-13793" r="-10345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E96B5CE-A84C-E224-5F93-E846ACF85E81}"/>
                  </a:ext>
                </a:extLst>
              </p:cNvPr>
              <p:cNvSpPr txBox="1"/>
              <p:nvPr/>
            </p:nvSpPr>
            <p:spPr>
              <a:xfrm>
                <a:off x="2401645" y="3429000"/>
                <a:ext cx="365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E96B5CE-A84C-E224-5F93-E846ACF85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645" y="3429000"/>
                <a:ext cx="365613" cy="369332"/>
              </a:xfrm>
              <a:prstGeom prst="rect">
                <a:avLst/>
              </a:prstGeom>
              <a:blipFill>
                <a:blip r:embed="rId3"/>
                <a:stretch>
                  <a:fillRect l="-13333" r="-8333" b="-1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6F06DE5-AA61-778C-09AB-4C22CDEE11A8}"/>
                  </a:ext>
                </a:extLst>
              </p:cNvPr>
              <p:cNvSpPr txBox="1"/>
              <p:nvPr/>
            </p:nvSpPr>
            <p:spPr>
              <a:xfrm>
                <a:off x="3468944" y="2330067"/>
                <a:ext cx="415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6F06DE5-AA61-778C-09AB-4C22CDEE1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944" y="2330067"/>
                <a:ext cx="415435" cy="369332"/>
              </a:xfrm>
              <a:prstGeom prst="rect">
                <a:avLst/>
              </a:prstGeom>
              <a:blipFill>
                <a:blip r:embed="rId4"/>
                <a:stretch>
                  <a:fillRect l="-10294" r="-5882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7E2B8DC-A15F-1980-B5A9-C00667F9D313}"/>
                  </a:ext>
                </a:extLst>
              </p:cNvPr>
              <p:cNvSpPr txBox="1"/>
              <p:nvPr/>
            </p:nvSpPr>
            <p:spPr>
              <a:xfrm>
                <a:off x="3404058" y="3014951"/>
                <a:ext cx="422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97E2B8DC-A15F-1980-B5A9-C00667F9D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058" y="3014951"/>
                <a:ext cx="422552" cy="369332"/>
              </a:xfrm>
              <a:prstGeom prst="rect">
                <a:avLst/>
              </a:prstGeom>
              <a:blipFill>
                <a:blip r:embed="rId5"/>
                <a:stretch>
                  <a:fillRect l="-10000" r="-4286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42AAF08-6F3D-9DEB-4538-E2569EDC6174}"/>
                  </a:ext>
                </a:extLst>
              </p:cNvPr>
              <p:cNvSpPr txBox="1"/>
              <p:nvPr/>
            </p:nvSpPr>
            <p:spPr>
              <a:xfrm>
                <a:off x="6273875" y="1205029"/>
                <a:ext cx="2359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842AAF08-6F3D-9DEB-4538-E2569EDC6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75" y="1205029"/>
                <a:ext cx="235962" cy="369332"/>
              </a:xfrm>
              <a:prstGeom prst="rect">
                <a:avLst/>
              </a:prstGeom>
              <a:blipFill>
                <a:blip r:embed="rId6"/>
                <a:stretch>
                  <a:fillRect l="-33333" r="-2820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48D6FBE3-778C-B361-5E85-CC8E1986EF57}"/>
                  </a:ext>
                </a:extLst>
              </p:cNvPr>
              <p:cNvSpPr txBox="1"/>
              <p:nvPr/>
            </p:nvSpPr>
            <p:spPr>
              <a:xfrm>
                <a:off x="10835380" y="2889890"/>
                <a:ext cx="2392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48D6FBE3-778C-B361-5E85-CC8E1986E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380" y="2889890"/>
                <a:ext cx="239296" cy="369332"/>
              </a:xfrm>
              <a:prstGeom prst="rect">
                <a:avLst/>
              </a:prstGeom>
              <a:blipFill>
                <a:blip r:embed="rId7"/>
                <a:stretch>
                  <a:fillRect l="-32500" r="-27500" b="-229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8C1F6C2A-A3FE-B213-01B3-743FB43D7B01}"/>
              </a:ext>
            </a:extLst>
          </p:cNvPr>
          <p:cNvSpPr txBox="1"/>
          <p:nvPr/>
        </p:nvSpPr>
        <p:spPr>
          <a:xfrm>
            <a:off x="3330940" y="1951533"/>
            <a:ext cx="1105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Weight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D066AFC-7E36-7352-C7CC-D635F846880D}"/>
              </a:ext>
            </a:extLst>
          </p:cNvPr>
          <p:cNvSpPr txBox="1"/>
          <p:nvPr/>
        </p:nvSpPr>
        <p:spPr>
          <a:xfrm>
            <a:off x="6795027" y="1183260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bias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159A3B-2AC0-8631-8819-19B1495AB2E8}"/>
              </a:ext>
            </a:extLst>
          </p:cNvPr>
          <p:cNvSpPr txBox="1"/>
          <p:nvPr/>
        </p:nvSpPr>
        <p:spPr>
          <a:xfrm>
            <a:off x="9549684" y="2647684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Output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CE474DD2-349F-33BC-81B4-2AC22378CD40}"/>
              </a:ext>
            </a:extLst>
          </p:cNvPr>
          <p:cNvSpPr/>
          <p:nvPr/>
        </p:nvSpPr>
        <p:spPr>
          <a:xfrm>
            <a:off x="4758885" y="2221735"/>
            <a:ext cx="2982686" cy="178525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2A6032C-6C17-EA2C-217A-B9F170285977}"/>
                  </a:ext>
                </a:extLst>
              </p:cNvPr>
              <p:cNvSpPr txBox="1"/>
              <p:nvPr/>
            </p:nvSpPr>
            <p:spPr>
              <a:xfrm>
                <a:off x="4894655" y="2687295"/>
                <a:ext cx="2739404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pt-BR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2A6032C-6C17-EA2C-217A-B9F170285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655" y="2687295"/>
                <a:ext cx="2739404" cy="894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BFDA6961-DC2F-FB4B-D783-90A3EAF20372}"/>
              </a:ext>
            </a:extLst>
          </p:cNvPr>
          <p:cNvCxnSpPr>
            <a:cxnSpLocks/>
          </p:cNvCxnSpPr>
          <p:nvPr/>
        </p:nvCxnSpPr>
        <p:spPr>
          <a:xfrm>
            <a:off x="7741571" y="3109349"/>
            <a:ext cx="5955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5DD4F3-665A-6325-8E88-B930B108162C}"/>
              </a:ext>
            </a:extLst>
          </p:cNvPr>
          <p:cNvSpPr txBox="1"/>
          <p:nvPr/>
        </p:nvSpPr>
        <p:spPr>
          <a:xfrm>
            <a:off x="8616077" y="2878516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f(.)</a:t>
            </a:r>
          </a:p>
        </p:txBody>
      </p:sp>
    </p:spTree>
    <p:extLst>
      <p:ext uri="{BB962C8B-B14F-4D97-AF65-F5344CB8AC3E}">
        <p14:creationId xmlns:p14="http://schemas.microsoft.com/office/powerpoint/2010/main" val="164887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E1137F1F-C52F-070A-CCB4-B0B10D5ABD5F}"/>
              </a:ext>
            </a:extLst>
          </p:cNvPr>
          <p:cNvSpPr/>
          <p:nvPr/>
        </p:nvSpPr>
        <p:spPr>
          <a:xfrm>
            <a:off x="2043352" y="1953596"/>
            <a:ext cx="806343" cy="6640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34EEAC0-84A5-D260-35FB-50554EE702D3}"/>
              </a:ext>
            </a:extLst>
          </p:cNvPr>
          <p:cNvSpPr/>
          <p:nvPr/>
        </p:nvSpPr>
        <p:spPr>
          <a:xfrm>
            <a:off x="2037911" y="2960274"/>
            <a:ext cx="806343" cy="6640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7D0E742-5D12-E328-9C05-0F1AD94D631A}"/>
              </a:ext>
            </a:extLst>
          </p:cNvPr>
          <p:cNvSpPr/>
          <p:nvPr/>
        </p:nvSpPr>
        <p:spPr>
          <a:xfrm>
            <a:off x="4117551" y="1953838"/>
            <a:ext cx="806343" cy="6640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41EDC8F-E03D-AFE9-AD70-807CAC90297B}"/>
              </a:ext>
            </a:extLst>
          </p:cNvPr>
          <p:cNvSpPr/>
          <p:nvPr/>
        </p:nvSpPr>
        <p:spPr>
          <a:xfrm>
            <a:off x="4117550" y="2974219"/>
            <a:ext cx="806343" cy="6640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2234E1A-0131-47CF-CE45-9A1CB0928825}"/>
              </a:ext>
            </a:extLst>
          </p:cNvPr>
          <p:cNvSpPr/>
          <p:nvPr/>
        </p:nvSpPr>
        <p:spPr>
          <a:xfrm>
            <a:off x="6091647" y="2530929"/>
            <a:ext cx="806343" cy="6640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8261256-BC83-9518-72E4-8326C208684C}"/>
              </a:ext>
            </a:extLst>
          </p:cNvPr>
          <p:cNvCxnSpPr>
            <a:cxnSpLocks/>
          </p:cNvCxnSpPr>
          <p:nvPr/>
        </p:nvCxnSpPr>
        <p:spPr>
          <a:xfrm>
            <a:off x="2854808" y="3305621"/>
            <a:ext cx="1262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279C8EF-D521-0F80-BD93-6C6C9D58498F}"/>
              </a:ext>
            </a:extLst>
          </p:cNvPr>
          <p:cNvCxnSpPr>
            <a:cxnSpLocks/>
          </p:cNvCxnSpPr>
          <p:nvPr/>
        </p:nvCxnSpPr>
        <p:spPr>
          <a:xfrm>
            <a:off x="2844254" y="2281006"/>
            <a:ext cx="1262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DF001949-A531-DC99-F210-CCE1F70AAA8E}"/>
              </a:ext>
            </a:extLst>
          </p:cNvPr>
          <p:cNvCxnSpPr>
            <a:cxnSpLocks/>
          </p:cNvCxnSpPr>
          <p:nvPr/>
        </p:nvCxnSpPr>
        <p:spPr>
          <a:xfrm>
            <a:off x="4934449" y="2286898"/>
            <a:ext cx="1172107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5D6D08-7E49-3F87-1E3B-251DE3403B2F}"/>
              </a:ext>
            </a:extLst>
          </p:cNvPr>
          <p:cNvCxnSpPr>
            <a:cxnSpLocks/>
          </p:cNvCxnSpPr>
          <p:nvPr/>
        </p:nvCxnSpPr>
        <p:spPr>
          <a:xfrm flipV="1">
            <a:off x="4954375" y="2886521"/>
            <a:ext cx="1152181" cy="413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11332B6-D02B-E020-9A6A-DB35861D328F}"/>
                  </a:ext>
                </a:extLst>
              </p:cNvPr>
              <p:cNvSpPr txBox="1"/>
              <p:nvPr/>
            </p:nvSpPr>
            <p:spPr>
              <a:xfrm>
                <a:off x="2301233" y="2093324"/>
                <a:ext cx="358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11332B6-D02B-E020-9A6A-DB35861D3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33" y="2093324"/>
                <a:ext cx="358496" cy="369332"/>
              </a:xfrm>
              <a:prstGeom prst="rect">
                <a:avLst/>
              </a:prstGeom>
              <a:blipFill>
                <a:blip r:embed="rId2"/>
                <a:stretch>
                  <a:fillRect l="-11864" r="-8475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73CFEAA-39E9-6470-DD8D-1068646FF16B}"/>
                  </a:ext>
                </a:extLst>
              </p:cNvPr>
              <p:cNvSpPr txBox="1"/>
              <p:nvPr/>
            </p:nvSpPr>
            <p:spPr>
              <a:xfrm>
                <a:off x="2272991" y="3059668"/>
                <a:ext cx="365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73CFEAA-39E9-6470-DD8D-1068646FF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991" y="3059668"/>
                <a:ext cx="365613" cy="369332"/>
              </a:xfrm>
              <a:prstGeom prst="rect">
                <a:avLst/>
              </a:prstGeom>
              <a:blipFill>
                <a:blip r:embed="rId3"/>
                <a:stretch>
                  <a:fillRect l="-13333" r="-8333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9A9EDDA-35C8-6464-A660-8E4E9F3D8401}"/>
                  </a:ext>
                </a:extLst>
              </p:cNvPr>
              <p:cNvSpPr txBox="1"/>
              <p:nvPr/>
            </p:nvSpPr>
            <p:spPr>
              <a:xfrm>
                <a:off x="4391428" y="2080503"/>
                <a:ext cx="3695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9A9EDDA-35C8-6464-A660-8E4E9F3D8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428" y="2080503"/>
                <a:ext cx="369524" cy="369332"/>
              </a:xfrm>
              <a:prstGeom prst="rect">
                <a:avLst/>
              </a:prstGeom>
              <a:blipFill>
                <a:blip r:embed="rId4"/>
                <a:stretch>
                  <a:fillRect l="-21311" r="-6557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87FE58F-9175-FEA1-F1D8-6EB39AC8A8EB}"/>
                  </a:ext>
                </a:extLst>
              </p:cNvPr>
              <p:cNvSpPr txBox="1"/>
              <p:nvPr/>
            </p:nvSpPr>
            <p:spPr>
              <a:xfrm>
                <a:off x="4383112" y="3115512"/>
                <a:ext cx="376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87FE58F-9175-FEA1-F1D8-6EB39AC8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112" y="3115512"/>
                <a:ext cx="376642" cy="369332"/>
              </a:xfrm>
              <a:prstGeom prst="rect">
                <a:avLst/>
              </a:prstGeom>
              <a:blipFill>
                <a:blip r:embed="rId5"/>
                <a:stretch>
                  <a:fillRect l="-20968" r="-6452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64D3E28-82E1-CDE8-B129-78687D9BBA64}"/>
                  </a:ext>
                </a:extLst>
              </p:cNvPr>
              <p:cNvSpPr txBox="1"/>
              <p:nvPr/>
            </p:nvSpPr>
            <p:spPr>
              <a:xfrm>
                <a:off x="6317511" y="2678277"/>
                <a:ext cx="392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64D3E28-82E1-CDE8-B129-78687D9BB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511" y="2678277"/>
                <a:ext cx="392863" cy="369332"/>
              </a:xfrm>
              <a:prstGeom prst="rect">
                <a:avLst/>
              </a:prstGeom>
              <a:blipFill>
                <a:blip r:embed="rId6"/>
                <a:stretch>
                  <a:fillRect l="-18462" r="-6154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FFF184E8-C0CE-452B-CE62-DAC08568F1A1}"/>
              </a:ext>
            </a:extLst>
          </p:cNvPr>
          <p:cNvSpPr txBox="1"/>
          <p:nvPr/>
        </p:nvSpPr>
        <p:spPr>
          <a:xfrm>
            <a:off x="1794751" y="1519327"/>
            <a:ext cx="1417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Input Layer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327E4D7-8035-7C54-C452-0DF18CE6A3F2}"/>
              </a:ext>
            </a:extLst>
          </p:cNvPr>
          <p:cNvSpPr txBox="1"/>
          <p:nvPr/>
        </p:nvSpPr>
        <p:spPr>
          <a:xfrm>
            <a:off x="3770996" y="1503365"/>
            <a:ext cx="1645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Hidden Layer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E8DBE1E-D08D-37ED-1243-926FB33AC2A9}"/>
              </a:ext>
            </a:extLst>
          </p:cNvPr>
          <p:cNvSpPr txBox="1"/>
          <p:nvPr/>
        </p:nvSpPr>
        <p:spPr>
          <a:xfrm>
            <a:off x="5702469" y="1534810"/>
            <a:ext cx="1622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9808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BFEAB75-F2CF-5922-06EB-15D9C939C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944"/>
              </p:ext>
            </p:extLst>
          </p:nvPr>
        </p:nvGraphicFramePr>
        <p:xfrm>
          <a:off x="2567940" y="1684338"/>
          <a:ext cx="5900420" cy="1854200"/>
        </p:xfrm>
        <a:graphic>
          <a:graphicData uri="http://schemas.openxmlformats.org/drawingml/2006/table">
            <a:tbl>
              <a:tblPr firstRow="1" bandRow="1"/>
              <a:tblGrid>
                <a:gridCol w="1475105">
                  <a:extLst>
                    <a:ext uri="{9D8B030D-6E8A-4147-A177-3AD203B41FA5}">
                      <a16:colId xmlns:a16="http://schemas.microsoft.com/office/drawing/2014/main" val="2224832189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2136678921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331179786"/>
                    </a:ext>
                  </a:extLst>
                </a:gridCol>
                <a:gridCol w="1475105">
                  <a:extLst>
                    <a:ext uri="{9D8B030D-6E8A-4147-A177-3AD203B41FA5}">
                      <a16:colId xmlns:a16="http://schemas.microsoft.com/office/drawing/2014/main" val="125246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Peso (lb.)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Altura (pol.)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Gênero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7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6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09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8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826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3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A5CD5AF-7FE3-47D2-8FF0-D0276F48E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16561"/>
              </p:ext>
            </p:extLst>
          </p:nvPr>
        </p:nvGraphicFramePr>
        <p:xfrm>
          <a:off x="2499360" y="1575118"/>
          <a:ext cx="6286500" cy="2103120"/>
        </p:xfrm>
        <a:graphic>
          <a:graphicData uri="http://schemas.openxmlformats.org/drawingml/2006/table">
            <a:tbl>
              <a:tblPr firstRow="1" bandRow="1"/>
              <a:tblGrid>
                <a:gridCol w="1571625">
                  <a:extLst>
                    <a:ext uri="{9D8B030D-6E8A-4147-A177-3AD203B41FA5}">
                      <a16:colId xmlns:a16="http://schemas.microsoft.com/office/drawing/2014/main" val="2224832189"/>
                    </a:ext>
                  </a:extLst>
                </a:gridCol>
                <a:gridCol w="1788795">
                  <a:extLst>
                    <a:ext uri="{9D8B030D-6E8A-4147-A177-3AD203B41FA5}">
                      <a16:colId xmlns:a16="http://schemas.microsoft.com/office/drawing/2014/main" val="2136678921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331179786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1252466946"/>
                    </a:ext>
                  </a:extLst>
                </a:gridCol>
              </a:tblGrid>
              <a:tr h="628691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Peso </a:t>
                      </a:r>
                      <a:r>
                        <a:rPr lang="pt-BR" b="0" dirty="0"/>
                        <a:t>(menos135)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Altura </a:t>
                      </a:r>
                      <a:r>
                        <a:rPr lang="pt-BR" b="0" dirty="0"/>
                        <a:t>(menos 66)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Gênero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71856"/>
                  </a:ext>
                </a:extLst>
              </a:tr>
              <a:tr h="3642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66802"/>
                  </a:ext>
                </a:extLst>
              </a:tr>
              <a:tr h="3642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09554"/>
                  </a:ext>
                </a:extLst>
              </a:tr>
              <a:tr h="3642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682763"/>
                  </a:ext>
                </a:extLst>
              </a:tr>
              <a:tr h="36424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826693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252F4F88-F6D7-5E57-7239-44530609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06" y="4158892"/>
            <a:ext cx="6790008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2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D51E021F-42ED-E204-4506-B1B535A6A5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177211"/>
                  </p:ext>
                </p:extLst>
              </p:nvPr>
            </p:nvGraphicFramePr>
            <p:xfrm>
              <a:off x="2644140" y="1186498"/>
              <a:ext cx="6736080" cy="20917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84020">
                      <a:extLst>
                        <a:ext uri="{9D8B030D-6E8A-4147-A177-3AD203B41FA5}">
                          <a16:colId xmlns:a16="http://schemas.microsoft.com/office/drawing/2014/main" val="2224832189"/>
                        </a:ext>
                      </a:extLst>
                    </a:gridCol>
                    <a:gridCol w="1587237">
                      <a:extLst>
                        <a:ext uri="{9D8B030D-6E8A-4147-A177-3AD203B41FA5}">
                          <a16:colId xmlns:a16="http://schemas.microsoft.com/office/drawing/2014/main" val="2136678921"/>
                        </a:ext>
                      </a:extLst>
                    </a:gridCol>
                    <a:gridCol w="1496907">
                      <a:extLst>
                        <a:ext uri="{9D8B030D-6E8A-4147-A177-3AD203B41FA5}">
                          <a16:colId xmlns:a16="http://schemas.microsoft.com/office/drawing/2014/main" val="331179786"/>
                        </a:ext>
                      </a:extLst>
                    </a:gridCol>
                    <a:gridCol w="1967916">
                      <a:extLst>
                        <a:ext uri="{9D8B030D-6E8A-4147-A177-3AD203B41FA5}">
                          <a16:colId xmlns:a16="http://schemas.microsoft.com/office/drawing/2014/main" val="1252466946"/>
                        </a:ext>
                      </a:extLst>
                    </a:gridCol>
                  </a:tblGrid>
                  <a:tr h="62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Nome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𝑣𝑜𝑐</m:t>
                                    </m:r>
                                    <m: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ê é </m:t>
                                    </m:r>
                                    <m:r>
                                      <a:rPr lang="pt-B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000" b="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b="0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𝑣𝑜𝑐</m:t>
                                        </m:r>
                                        <m:r>
                                          <a:rPr lang="pt-B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ê é </m:t>
                                        </m:r>
                                        <m:r>
                                          <a:rPr lang="pt-B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  <m:r>
                                      <a:rPr lang="pt-B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B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𝑝𝑟𝑒𝑑</m:t>
                                        </m:r>
                                      </m:sub>
                                    </m:sSub>
                                    <m:r>
                                      <a:rPr lang="pt-B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471856"/>
                      </a:ext>
                    </a:extLst>
                  </a:tr>
                  <a:tr h="364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Alice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766802"/>
                      </a:ext>
                    </a:extLst>
                  </a:tr>
                  <a:tr h="364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809554"/>
                      </a:ext>
                    </a:extLst>
                  </a:tr>
                  <a:tr h="364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Charlie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3682763"/>
                      </a:ext>
                    </a:extLst>
                  </a:tr>
                  <a:tr h="364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Diana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0826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D51E021F-42ED-E204-4506-B1B535A6A5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8177211"/>
                  </p:ext>
                </p:extLst>
              </p:nvPr>
            </p:nvGraphicFramePr>
            <p:xfrm>
              <a:off x="2644140" y="1186498"/>
              <a:ext cx="6736080" cy="2091731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84020">
                      <a:extLst>
                        <a:ext uri="{9D8B030D-6E8A-4147-A177-3AD203B41FA5}">
                          <a16:colId xmlns:a16="http://schemas.microsoft.com/office/drawing/2014/main" val="2224832189"/>
                        </a:ext>
                      </a:extLst>
                    </a:gridCol>
                    <a:gridCol w="1587237">
                      <a:extLst>
                        <a:ext uri="{9D8B030D-6E8A-4147-A177-3AD203B41FA5}">
                          <a16:colId xmlns:a16="http://schemas.microsoft.com/office/drawing/2014/main" val="2136678921"/>
                        </a:ext>
                      </a:extLst>
                    </a:gridCol>
                    <a:gridCol w="1496907">
                      <a:extLst>
                        <a:ext uri="{9D8B030D-6E8A-4147-A177-3AD203B41FA5}">
                          <a16:colId xmlns:a16="http://schemas.microsoft.com/office/drawing/2014/main" val="331179786"/>
                        </a:ext>
                      </a:extLst>
                    </a:gridCol>
                    <a:gridCol w="1967916">
                      <a:extLst>
                        <a:ext uri="{9D8B030D-6E8A-4147-A177-3AD203B41FA5}">
                          <a16:colId xmlns:a16="http://schemas.microsoft.com/office/drawing/2014/main" val="1252466946"/>
                        </a:ext>
                      </a:extLst>
                    </a:gridCol>
                  </a:tblGrid>
                  <a:tr h="62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Nome</a:t>
                          </a:r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6923" t="-3883" r="-219615" b="-250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18699" t="-3883" r="-132114" b="-250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42724" t="-3883" r="-619" b="-250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2471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Alice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7668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Bob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8095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Charlie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36827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Diana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08266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950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:a16="http://schemas.microsoft.com/office/drawing/2014/main" id="{806175FA-F8B8-798A-7282-725EC3417501}"/>
              </a:ext>
            </a:extLst>
          </p:cNvPr>
          <p:cNvSpPr/>
          <p:nvPr/>
        </p:nvSpPr>
        <p:spPr>
          <a:xfrm>
            <a:off x="4734771" y="2735004"/>
            <a:ext cx="806343" cy="6640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9337784-E5DF-5057-6FDA-DBADB203BB39}"/>
              </a:ext>
            </a:extLst>
          </p:cNvPr>
          <p:cNvSpPr/>
          <p:nvPr/>
        </p:nvSpPr>
        <p:spPr>
          <a:xfrm>
            <a:off x="4734770" y="3755385"/>
            <a:ext cx="806343" cy="6640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1950A7-BB14-792B-7FDF-CFD4653CEFA9}"/>
              </a:ext>
            </a:extLst>
          </p:cNvPr>
          <p:cNvSpPr/>
          <p:nvPr/>
        </p:nvSpPr>
        <p:spPr>
          <a:xfrm>
            <a:off x="6708867" y="3312095"/>
            <a:ext cx="806343" cy="6640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E6E32375-6758-A7CC-5CE4-3DDF72C33420}"/>
              </a:ext>
            </a:extLst>
          </p:cNvPr>
          <p:cNvCxnSpPr>
            <a:cxnSpLocks/>
          </p:cNvCxnSpPr>
          <p:nvPr/>
        </p:nvCxnSpPr>
        <p:spPr>
          <a:xfrm>
            <a:off x="3472028" y="4086787"/>
            <a:ext cx="1262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44E116D-6A60-5A66-33BA-7C62AA0A192B}"/>
              </a:ext>
            </a:extLst>
          </p:cNvPr>
          <p:cNvCxnSpPr>
            <a:cxnSpLocks/>
          </p:cNvCxnSpPr>
          <p:nvPr/>
        </p:nvCxnSpPr>
        <p:spPr>
          <a:xfrm>
            <a:off x="3461474" y="3062172"/>
            <a:ext cx="12627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A6C58F82-3602-333D-BD6E-AAEF87092C98}"/>
              </a:ext>
            </a:extLst>
          </p:cNvPr>
          <p:cNvCxnSpPr>
            <a:cxnSpLocks/>
          </p:cNvCxnSpPr>
          <p:nvPr/>
        </p:nvCxnSpPr>
        <p:spPr>
          <a:xfrm>
            <a:off x="5551669" y="3068064"/>
            <a:ext cx="1172107" cy="576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4724ED3-FA65-8C0E-F6E1-497B65DF798F}"/>
              </a:ext>
            </a:extLst>
          </p:cNvPr>
          <p:cNvCxnSpPr>
            <a:cxnSpLocks/>
          </p:cNvCxnSpPr>
          <p:nvPr/>
        </p:nvCxnSpPr>
        <p:spPr>
          <a:xfrm flipV="1">
            <a:off x="5571595" y="3667687"/>
            <a:ext cx="1152181" cy="413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7B18C03-450B-99CB-6844-7A632DA0B50F}"/>
                  </a:ext>
                </a:extLst>
              </p:cNvPr>
              <p:cNvSpPr txBox="1"/>
              <p:nvPr/>
            </p:nvSpPr>
            <p:spPr>
              <a:xfrm>
                <a:off x="4328673" y="2622394"/>
                <a:ext cx="4154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7B18C03-450B-99CB-6844-7A632DA0B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673" y="2622394"/>
                <a:ext cx="415435" cy="369332"/>
              </a:xfrm>
              <a:prstGeom prst="rect">
                <a:avLst/>
              </a:prstGeom>
              <a:blipFill>
                <a:blip r:embed="rId2"/>
                <a:stretch>
                  <a:fillRect l="-10294" r="-5882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321CDABE-62D2-BE19-C8EB-07BABF405AA6}"/>
                  </a:ext>
                </a:extLst>
              </p:cNvPr>
              <p:cNvSpPr txBox="1"/>
              <p:nvPr/>
            </p:nvSpPr>
            <p:spPr>
              <a:xfrm>
                <a:off x="5008648" y="2861669"/>
                <a:ext cx="3695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321CDABE-62D2-BE19-C8EB-07BABF405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648" y="2861669"/>
                <a:ext cx="369524" cy="369332"/>
              </a:xfrm>
              <a:prstGeom prst="rect">
                <a:avLst/>
              </a:prstGeom>
              <a:blipFill>
                <a:blip r:embed="rId3"/>
                <a:stretch>
                  <a:fillRect l="-21667" r="-8333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1801B43-E3A3-03A7-9EE3-61F8AE7BC620}"/>
                  </a:ext>
                </a:extLst>
              </p:cNvPr>
              <p:cNvSpPr txBox="1"/>
              <p:nvPr/>
            </p:nvSpPr>
            <p:spPr>
              <a:xfrm>
                <a:off x="5000332" y="3896678"/>
                <a:ext cx="3766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1801B43-E3A3-03A7-9EE3-61F8AE7B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32" y="3896678"/>
                <a:ext cx="376642" cy="369332"/>
              </a:xfrm>
              <a:prstGeom prst="rect">
                <a:avLst/>
              </a:prstGeom>
              <a:blipFill>
                <a:blip r:embed="rId4"/>
                <a:stretch>
                  <a:fillRect l="-20968" r="-6452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F1C408A-6184-0A5B-CB9B-940A50DE49E3}"/>
                  </a:ext>
                </a:extLst>
              </p:cNvPr>
              <p:cNvSpPr txBox="1"/>
              <p:nvPr/>
            </p:nvSpPr>
            <p:spPr>
              <a:xfrm>
                <a:off x="6934731" y="3459443"/>
                <a:ext cx="392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F1C408A-6184-0A5B-CB9B-940A50DE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731" y="3459443"/>
                <a:ext cx="392863" cy="369332"/>
              </a:xfrm>
              <a:prstGeom prst="rect">
                <a:avLst/>
              </a:prstGeom>
              <a:blipFill>
                <a:blip r:embed="rId5"/>
                <a:stretch>
                  <a:fillRect l="-20313" r="-7813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>
            <a:extLst>
              <a:ext uri="{FF2B5EF4-FFF2-40B4-BE49-F238E27FC236}">
                <a16:creationId xmlns:a16="http://schemas.microsoft.com/office/drawing/2014/main" id="{8DAD25AB-AC55-CD72-6DA7-20D5D4645A1D}"/>
              </a:ext>
            </a:extLst>
          </p:cNvPr>
          <p:cNvSpPr txBox="1"/>
          <p:nvPr/>
        </p:nvSpPr>
        <p:spPr>
          <a:xfrm>
            <a:off x="2168348" y="2058487"/>
            <a:ext cx="1417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6B69F1B-C734-44A9-738E-A185AD5A29A4}"/>
              </a:ext>
            </a:extLst>
          </p:cNvPr>
          <p:cNvSpPr txBox="1"/>
          <p:nvPr/>
        </p:nvSpPr>
        <p:spPr>
          <a:xfrm>
            <a:off x="4078578" y="2057904"/>
            <a:ext cx="1645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3071100-5DCB-ACF5-D709-68137789C4FE}"/>
              </a:ext>
            </a:extLst>
          </p:cNvPr>
          <p:cNvSpPr txBox="1"/>
          <p:nvPr/>
        </p:nvSpPr>
        <p:spPr>
          <a:xfrm>
            <a:off x="6278301" y="2057904"/>
            <a:ext cx="1622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EEEF851-B01C-4EB1-8973-1AB65B767E5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3466915" y="3066776"/>
            <a:ext cx="1267855" cy="1020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B73247E5-9EA2-EA1D-372F-CCA8C58CEE5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3461474" y="3067018"/>
            <a:ext cx="1273297" cy="1006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8948A0C3-8683-DB57-1A47-D286BB0130E3}"/>
                  </a:ext>
                </a:extLst>
              </p:cNvPr>
              <p:cNvSpPr txBox="1"/>
              <p:nvPr/>
            </p:nvSpPr>
            <p:spPr>
              <a:xfrm>
                <a:off x="4338319" y="3240585"/>
                <a:ext cx="422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8948A0C3-8683-DB57-1A47-D286BB013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319" y="3240585"/>
                <a:ext cx="422552" cy="369332"/>
              </a:xfrm>
              <a:prstGeom prst="rect">
                <a:avLst/>
              </a:prstGeom>
              <a:blipFill>
                <a:blip r:embed="rId6"/>
                <a:stretch>
                  <a:fillRect l="-11594" r="-5797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C2440796-B8C6-13C9-A82A-61B02019D1F5}"/>
                  </a:ext>
                </a:extLst>
              </p:cNvPr>
              <p:cNvSpPr txBox="1"/>
              <p:nvPr/>
            </p:nvSpPr>
            <p:spPr>
              <a:xfrm>
                <a:off x="4330197" y="3496866"/>
                <a:ext cx="422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C2440796-B8C6-13C9-A82A-61B02019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197" y="3496866"/>
                <a:ext cx="422552" cy="369332"/>
              </a:xfrm>
              <a:prstGeom prst="rect">
                <a:avLst/>
              </a:prstGeom>
              <a:blipFill>
                <a:blip r:embed="rId7"/>
                <a:stretch>
                  <a:fillRect l="-10000" r="-4286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6B8F139-0784-7547-D5B8-65A9B3F9962F}"/>
                  </a:ext>
                </a:extLst>
              </p:cNvPr>
              <p:cNvSpPr txBox="1"/>
              <p:nvPr/>
            </p:nvSpPr>
            <p:spPr>
              <a:xfrm>
                <a:off x="4348129" y="4060475"/>
                <a:ext cx="4131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F6B8F139-0784-7547-D5B8-65A9B3F99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129" y="4060475"/>
                <a:ext cx="413190" cy="369332"/>
              </a:xfrm>
              <a:prstGeom prst="rect">
                <a:avLst/>
              </a:prstGeom>
              <a:blipFill>
                <a:blip r:embed="rId8"/>
                <a:stretch>
                  <a:fillRect l="-10294" r="-5882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tângulo 46">
            <a:extLst>
              <a:ext uri="{FF2B5EF4-FFF2-40B4-BE49-F238E27FC236}">
                <a16:creationId xmlns:a16="http://schemas.microsoft.com/office/drawing/2014/main" id="{0FAB4879-318B-81F5-C49E-F18C3728945E}"/>
              </a:ext>
            </a:extLst>
          </p:cNvPr>
          <p:cNvSpPr/>
          <p:nvPr/>
        </p:nvSpPr>
        <p:spPr>
          <a:xfrm>
            <a:off x="2042999" y="2821124"/>
            <a:ext cx="1404576" cy="450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4206C04-3E0D-2612-6745-0516F1C08097}"/>
              </a:ext>
            </a:extLst>
          </p:cNvPr>
          <p:cNvSpPr/>
          <p:nvPr/>
        </p:nvSpPr>
        <p:spPr>
          <a:xfrm>
            <a:off x="2049949" y="3815620"/>
            <a:ext cx="1404576" cy="450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48C8E38-F264-AA91-4F93-03290928D777}"/>
              </a:ext>
            </a:extLst>
          </p:cNvPr>
          <p:cNvSpPr txBox="1"/>
          <p:nvPr/>
        </p:nvSpPr>
        <p:spPr>
          <a:xfrm>
            <a:off x="2264437" y="2831893"/>
            <a:ext cx="911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weight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E7E29DD-8891-6FE7-D913-E640034D8B9E}"/>
              </a:ext>
            </a:extLst>
          </p:cNvPr>
          <p:cNvSpPr txBox="1"/>
          <p:nvPr/>
        </p:nvSpPr>
        <p:spPr>
          <a:xfrm>
            <a:off x="2289521" y="3860420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E8E78D-104E-B17C-DD72-5B760400D170}"/>
                  </a:ext>
                </a:extLst>
              </p:cNvPr>
              <p:cNvSpPr txBox="1"/>
              <p:nvPr/>
            </p:nvSpPr>
            <p:spPr>
              <a:xfrm>
                <a:off x="6244094" y="3051804"/>
                <a:ext cx="422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09E8E78D-104E-B17C-DD72-5B760400D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094" y="3051804"/>
                <a:ext cx="422552" cy="369332"/>
              </a:xfrm>
              <a:prstGeom prst="rect">
                <a:avLst/>
              </a:prstGeom>
              <a:blipFill>
                <a:blip r:embed="rId9"/>
                <a:stretch>
                  <a:fillRect l="-10000" r="-5714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ixaDeTexto 52">
            <a:extLst>
              <a:ext uri="{FF2B5EF4-FFF2-40B4-BE49-F238E27FC236}">
                <a16:creationId xmlns:a16="http://schemas.microsoft.com/office/drawing/2014/main" id="{6BDE92F0-A860-7B90-3B12-1821C7728CEB}"/>
              </a:ext>
            </a:extLst>
          </p:cNvPr>
          <p:cNvSpPr txBox="1"/>
          <p:nvPr/>
        </p:nvSpPr>
        <p:spPr>
          <a:xfrm>
            <a:off x="6666646" y="3965756"/>
            <a:ext cx="949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gender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CCA5F531-6FD9-1660-7849-F3C9A831B292}"/>
                  </a:ext>
                </a:extLst>
              </p:cNvPr>
              <p:cNvSpPr txBox="1"/>
              <p:nvPr/>
            </p:nvSpPr>
            <p:spPr>
              <a:xfrm>
                <a:off x="6260749" y="3809756"/>
                <a:ext cx="4225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CCA5F531-6FD9-1660-7849-F3C9A831B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749" y="3809756"/>
                <a:ext cx="422552" cy="369332"/>
              </a:xfrm>
              <a:prstGeom prst="rect">
                <a:avLst/>
              </a:prstGeom>
              <a:blipFill>
                <a:blip r:embed="rId10"/>
                <a:stretch>
                  <a:fillRect l="-10145" r="-5797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44BF5DD5-D3FB-CDD9-7C5B-A657F99D645F}"/>
                  </a:ext>
                </a:extLst>
              </p:cNvPr>
              <p:cNvSpPr txBox="1"/>
              <p:nvPr/>
            </p:nvSpPr>
            <p:spPr>
              <a:xfrm>
                <a:off x="4985692" y="2340801"/>
                <a:ext cx="3549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44BF5DD5-D3FB-CDD9-7C5B-A657F99D6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692" y="2340801"/>
                <a:ext cx="354969" cy="369332"/>
              </a:xfrm>
              <a:prstGeom prst="rect">
                <a:avLst/>
              </a:prstGeom>
              <a:blipFill>
                <a:blip r:embed="rId11"/>
                <a:stretch>
                  <a:fillRect l="-22414" r="-6897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8A4886D-1780-4914-6851-EA4E5ECCFCEC}"/>
                  </a:ext>
                </a:extLst>
              </p:cNvPr>
              <p:cNvSpPr txBox="1"/>
              <p:nvPr/>
            </p:nvSpPr>
            <p:spPr>
              <a:xfrm>
                <a:off x="5030909" y="3405896"/>
                <a:ext cx="362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F8A4886D-1780-4914-6851-EA4E5ECC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09" y="3405896"/>
                <a:ext cx="362086" cy="369332"/>
              </a:xfrm>
              <a:prstGeom prst="rect">
                <a:avLst/>
              </a:prstGeom>
              <a:blipFill>
                <a:blip r:embed="rId12"/>
                <a:stretch>
                  <a:fillRect l="-21667" r="-5000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15BEF9EF-B2F3-5BFE-0BE4-3ECBDA0913D2}"/>
                  </a:ext>
                </a:extLst>
              </p:cNvPr>
              <p:cNvSpPr txBox="1"/>
              <p:nvPr/>
            </p:nvSpPr>
            <p:spPr>
              <a:xfrm>
                <a:off x="6953677" y="2871855"/>
                <a:ext cx="362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15BEF9EF-B2F3-5BFE-0BE4-3ECBDA09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677" y="2871855"/>
                <a:ext cx="362086" cy="369332"/>
              </a:xfrm>
              <a:prstGeom prst="rect">
                <a:avLst/>
              </a:prstGeom>
              <a:blipFill>
                <a:blip r:embed="rId13"/>
                <a:stretch>
                  <a:fillRect l="-22034" r="-6780"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32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097A4EE-D6CD-A1C0-EC0C-3B46ABDE4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70591"/>
              </p:ext>
            </p:extLst>
          </p:nvPr>
        </p:nvGraphicFramePr>
        <p:xfrm>
          <a:off x="1509486" y="1426029"/>
          <a:ext cx="8127999" cy="2225040"/>
        </p:xfrm>
        <a:graphic>
          <a:graphicData uri="http://schemas.openxmlformats.org/drawingml/2006/table">
            <a:tbl>
              <a:tblPr firstRow="1" bandRow="1"/>
              <a:tblGrid>
                <a:gridCol w="2709333">
                  <a:extLst>
                    <a:ext uri="{9D8B030D-6E8A-4147-A177-3AD203B41FA5}">
                      <a16:colId xmlns:a16="http://schemas.microsoft.com/office/drawing/2014/main" val="34469599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156775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78998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Temperatura (</a:t>
                      </a:r>
                      <a:r>
                        <a:rPr lang="pt-BR" b="1" baseline="30000" dirty="0"/>
                        <a:t>o</a:t>
                      </a:r>
                      <a:r>
                        <a:rPr lang="pt-BR" b="1" dirty="0"/>
                        <a:t>C)</a:t>
                      </a:r>
                      <a:endParaRPr lang="pt-BR" b="1" baseline="30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Concentração (mol/L)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Conversão (X)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00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26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4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92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0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61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22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85AD64B-7DEE-FD5E-293E-F2F1C899C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538038"/>
              </p:ext>
            </p:extLst>
          </p:nvPr>
        </p:nvGraphicFramePr>
        <p:xfrm>
          <a:off x="3154713" y="1343615"/>
          <a:ext cx="7340600" cy="1854200"/>
        </p:xfrm>
        <a:graphic>
          <a:graphicData uri="http://schemas.openxmlformats.org/drawingml/2006/table">
            <a:tbl>
              <a:tblPr firstRow="1" bandRow="1"/>
              <a:tblGrid>
                <a:gridCol w="1410855">
                  <a:extLst>
                    <a:ext uri="{9D8B030D-6E8A-4147-A177-3AD203B41FA5}">
                      <a16:colId xmlns:a16="http://schemas.microsoft.com/office/drawing/2014/main" val="2253987919"/>
                    </a:ext>
                  </a:extLst>
                </a:gridCol>
                <a:gridCol w="1898073">
                  <a:extLst>
                    <a:ext uri="{9D8B030D-6E8A-4147-A177-3AD203B41FA5}">
                      <a16:colId xmlns:a16="http://schemas.microsoft.com/office/drawing/2014/main" val="1127250010"/>
                    </a:ext>
                  </a:extLst>
                </a:gridCol>
                <a:gridCol w="1794163">
                  <a:extLst>
                    <a:ext uri="{9D8B030D-6E8A-4147-A177-3AD203B41FA5}">
                      <a16:colId xmlns:a16="http://schemas.microsoft.com/office/drawing/2014/main" val="1460589871"/>
                    </a:ext>
                  </a:extLst>
                </a:gridCol>
                <a:gridCol w="2237509">
                  <a:extLst>
                    <a:ext uri="{9D8B030D-6E8A-4147-A177-3AD203B41FA5}">
                      <a16:colId xmlns:a16="http://schemas.microsoft.com/office/drawing/2014/main" val="2736296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Corrente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Temperatura (</a:t>
                      </a:r>
                      <a:r>
                        <a:rPr lang="pt-BR" baseline="30000" dirty="0"/>
                        <a:t>o</a:t>
                      </a:r>
                      <a:r>
                        <a:rPr lang="pt-BR" dirty="0"/>
                        <a:t>C)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Vazão (Kg/h)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Fração de Etanol (%)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5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Corrente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Corrente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Corrente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0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Corrente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02390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9881772-6319-89E9-A310-FCFB1A589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79747"/>
              </p:ext>
            </p:extLst>
          </p:nvPr>
        </p:nvGraphicFramePr>
        <p:xfrm>
          <a:off x="5126182" y="3788447"/>
          <a:ext cx="3830782" cy="1112520"/>
        </p:xfrm>
        <a:graphic>
          <a:graphicData uri="http://schemas.openxmlformats.org/drawingml/2006/table">
            <a:tbl>
              <a:tblPr firstRow="1" bandRow="1"/>
              <a:tblGrid>
                <a:gridCol w="1915391">
                  <a:extLst>
                    <a:ext uri="{9D8B030D-6E8A-4147-A177-3AD203B41FA5}">
                      <a16:colId xmlns:a16="http://schemas.microsoft.com/office/drawing/2014/main" val="1696424454"/>
                    </a:ext>
                  </a:extLst>
                </a:gridCol>
                <a:gridCol w="1915391">
                  <a:extLst>
                    <a:ext uri="{9D8B030D-6E8A-4147-A177-3AD203B41FA5}">
                      <a16:colId xmlns:a16="http://schemas.microsoft.com/office/drawing/2014/main" val="3541788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Temperatura (</a:t>
                      </a:r>
                      <a:r>
                        <a:rPr lang="pt-BR" baseline="30000" dirty="0"/>
                        <a:t>o</a:t>
                      </a:r>
                      <a:r>
                        <a:rPr lang="pt-BR" dirty="0"/>
                        <a:t>C)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Vazão (Kg/h)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2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8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1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605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311</Words>
  <Application>Microsoft Office PowerPoint</Application>
  <PresentationFormat>Widescreen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Elilton Rodrigues Edwards</dc:creator>
  <cp:lastModifiedBy>Elilton Rodrigues Edwards</cp:lastModifiedBy>
  <cp:revision>1</cp:revision>
  <dcterms:created xsi:type="dcterms:W3CDTF">2025-07-24T19:47:50Z</dcterms:created>
  <dcterms:modified xsi:type="dcterms:W3CDTF">2025-08-01T13:02:00Z</dcterms:modified>
</cp:coreProperties>
</file>